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74" r:id="rId4"/>
    <p:sldMasterId id="2147483686" r:id="rId5"/>
    <p:sldMasterId id="2147483698" r:id="rId6"/>
  </p:sldMasterIdLst>
  <p:notesMasterIdLst>
    <p:notesMasterId r:id="rId85"/>
  </p:notesMasterIdLst>
  <p:sldIdLst>
    <p:sldId id="257" r:id="rId7"/>
    <p:sldId id="256" r:id="rId8"/>
    <p:sldId id="404" r:id="rId9"/>
    <p:sldId id="405" r:id="rId10"/>
    <p:sldId id="406" r:id="rId11"/>
    <p:sldId id="407" r:id="rId12"/>
    <p:sldId id="408" r:id="rId13"/>
    <p:sldId id="409" r:id="rId14"/>
    <p:sldId id="410" r:id="rId15"/>
    <p:sldId id="411" r:id="rId16"/>
    <p:sldId id="412" r:id="rId17"/>
    <p:sldId id="413" r:id="rId18"/>
    <p:sldId id="414" r:id="rId19"/>
    <p:sldId id="415" r:id="rId20"/>
    <p:sldId id="416" r:id="rId21"/>
    <p:sldId id="417" r:id="rId22"/>
    <p:sldId id="418" r:id="rId23"/>
    <p:sldId id="419" r:id="rId24"/>
    <p:sldId id="420" r:id="rId25"/>
    <p:sldId id="421" r:id="rId26"/>
    <p:sldId id="258" r:id="rId27"/>
    <p:sldId id="403" r:id="rId28"/>
    <p:sldId id="259" r:id="rId29"/>
    <p:sldId id="422" r:id="rId30"/>
    <p:sldId id="423" r:id="rId31"/>
    <p:sldId id="424" r:id="rId32"/>
    <p:sldId id="425" r:id="rId33"/>
    <p:sldId id="426" r:id="rId34"/>
    <p:sldId id="427" r:id="rId35"/>
    <p:sldId id="264" r:id="rId36"/>
    <p:sldId id="428" r:id="rId37"/>
    <p:sldId id="429" r:id="rId38"/>
    <p:sldId id="431" r:id="rId39"/>
    <p:sldId id="432" r:id="rId40"/>
    <p:sldId id="430" r:id="rId41"/>
    <p:sldId id="433" r:id="rId42"/>
    <p:sldId id="434" r:id="rId43"/>
    <p:sldId id="435" r:id="rId44"/>
    <p:sldId id="436" r:id="rId45"/>
    <p:sldId id="437" r:id="rId46"/>
    <p:sldId id="438" r:id="rId47"/>
    <p:sldId id="439" r:id="rId48"/>
    <p:sldId id="440" r:id="rId49"/>
    <p:sldId id="441" r:id="rId50"/>
    <p:sldId id="442" r:id="rId51"/>
    <p:sldId id="443" r:id="rId52"/>
    <p:sldId id="444" r:id="rId53"/>
    <p:sldId id="445" r:id="rId54"/>
    <p:sldId id="446" r:id="rId55"/>
    <p:sldId id="447" r:id="rId56"/>
    <p:sldId id="448" r:id="rId57"/>
    <p:sldId id="260" r:id="rId58"/>
    <p:sldId id="261" r:id="rId59"/>
    <p:sldId id="449" r:id="rId60"/>
    <p:sldId id="450" r:id="rId61"/>
    <p:sldId id="451" r:id="rId62"/>
    <p:sldId id="452" r:id="rId63"/>
    <p:sldId id="453" r:id="rId64"/>
    <p:sldId id="454" r:id="rId65"/>
    <p:sldId id="262" r:id="rId66"/>
    <p:sldId id="455" r:id="rId67"/>
    <p:sldId id="456" r:id="rId68"/>
    <p:sldId id="457" r:id="rId69"/>
    <p:sldId id="458" r:id="rId70"/>
    <p:sldId id="266" r:id="rId71"/>
    <p:sldId id="459" r:id="rId72"/>
    <p:sldId id="269" r:id="rId73"/>
    <p:sldId id="460" r:id="rId74"/>
    <p:sldId id="263" r:id="rId75"/>
    <p:sldId id="461" r:id="rId76"/>
    <p:sldId id="462" r:id="rId77"/>
    <p:sldId id="463" r:id="rId78"/>
    <p:sldId id="464" r:id="rId79"/>
    <p:sldId id="465" r:id="rId80"/>
    <p:sldId id="466" r:id="rId81"/>
    <p:sldId id="467" r:id="rId82"/>
    <p:sldId id="401" r:id="rId83"/>
    <p:sldId id="402"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DD6780-541E-4ABF-9297-DC5F18CF02D8}" v="9" dt="2025-09-01T13:55:28.9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34587" autoAdjust="0"/>
    <p:restoredTop sz="86467" autoAdjust="0"/>
  </p:normalViewPr>
  <p:slideViewPr>
    <p:cSldViewPr snapToGrid="0">
      <p:cViewPr varScale="1">
        <p:scale>
          <a:sx n="54" d="100"/>
          <a:sy n="54" d="100"/>
        </p:scale>
        <p:origin x="400" y="60"/>
      </p:cViewPr>
      <p:guideLst/>
    </p:cSldViewPr>
  </p:slideViewPr>
  <p:outlineViewPr>
    <p:cViewPr>
      <p:scale>
        <a:sx n="33" d="100"/>
        <a:sy n="33" d="100"/>
      </p:scale>
      <p:origin x="0" y="-32184"/>
    </p:cViewPr>
  </p:outlineViewPr>
  <p:notesTextViewPr>
    <p:cViewPr>
      <p:scale>
        <a:sx n="1" d="1"/>
        <a:sy n="1" d="1"/>
      </p:scale>
      <p:origin x="0" y="0"/>
    </p:cViewPr>
  </p:notesTextViewPr>
  <p:sorterViewPr>
    <p:cViewPr>
      <p:scale>
        <a:sx n="70" d="100"/>
        <a:sy n="70" d="100"/>
      </p:scale>
      <p:origin x="0" y="-186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tableStyles" Target="tableStyle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90" Type="http://schemas.microsoft.com/office/2015/10/relationships/revisionInfo" Target="revisionInfo.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viewProps" Target="view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49AABB-BCAA-4965-AA3E-9169634C7459}" type="datetimeFigureOut">
              <a:rPr lang="en-GB" smtClean="0"/>
              <a:t>17/08/2026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C273A4-1C09-4F74-BF0E-11E65231C39B}" type="slidenum">
              <a:rPr lang="en-GB" smtClean="0"/>
              <a:t>‹#›</a:t>
            </a:fld>
            <a:endParaRPr lang="en-GB"/>
          </a:p>
        </p:txBody>
      </p:sp>
    </p:spTree>
    <p:extLst>
      <p:ext uri="{BB962C8B-B14F-4D97-AF65-F5344CB8AC3E}">
        <p14:creationId xmlns:p14="http://schemas.microsoft.com/office/powerpoint/2010/main" val="124090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434527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434527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EA82A-7307-6D67-68C0-8166DCB52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45330-A469-B3E5-C978-DE35C481A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D5CEE-AE8E-0D27-468F-E9FE2A55E5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B96BD8-496C-93AC-0B4D-8A75ECF8DA2A}"/>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025599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CE9D9-D6F4-1FEB-FE9B-1E56DB5DA8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1564A-214C-89FB-0A1E-0BE6670AB5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7916E-CDF1-2641-EADF-7DCF8025B3C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837569-F298-DCC6-7851-3630D70161F2}"/>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17768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EA82A-7307-6D67-68C0-8166DCB52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45330-A469-B3E5-C978-DE35C481A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D5CEE-AE8E-0D27-468F-E9FE2A55E5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B96BD8-496C-93AC-0B4D-8A75ECF8DA2A}"/>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250550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CE9D9-D6F4-1FEB-FE9B-1E56DB5DA8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1564A-214C-89FB-0A1E-0BE6670AB5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7916E-CDF1-2641-EADF-7DCF8025B3C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837569-F298-DCC6-7851-3630D70161F2}"/>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196075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EA82A-7307-6D67-68C0-8166DCB52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45330-A469-B3E5-C978-DE35C481A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D5CEE-AE8E-0D27-468F-E9FE2A55E5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B96BD8-496C-93AC-0B4D-8A75ECF8DA2A}"/>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931041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CE9D9-D6F4-1FEB-FE9B-1E56DB5DA8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1564A-214C-89FB-0A1E-0BE6670AB5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7916E-CDF1-2641-EADF-7DCF8025B3C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837569-F298-DCC6-7851-3630D70161F2}"/>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327544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EA82A-7307-6D67-68C0-8166DCB52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45330-A469-B3E5-C978-DE35C481A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D5CEE-AE8E-0D27-468F-E9FE2A55E5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B96BD8-496C-93AC-0B4D-8A75ECF8DA2A}"/>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919110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CE9D9-D6F4-1FEB-FE9B-1E56DB5DA8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1564A-214C-89FB-0A1E-0BE6670AB5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7916E-CDF1-2641-EADF-7DCF8025B3C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837569-F298-DCC6-7851-3630D70161F2}"/>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430604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4383EC81-FA6B-E5C4-EB8B-2432F8C7C1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71E3357E-AA9D-0A55-38D8-48561F587B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220" name="Slide Number Placeholder 3">
            <a:extLst>
              <a:ext uri="{FF2B5EF4-FFF2-40B4-BE49-F238E27FC236}">
                <a16:creationId xmlns:a16="http://schemas.microsoft.com/office/drawing/2014/main" id="{A586BABD-ECE6-B4E6-BE98-AA5DD7873C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Calibri" panose="020F0502020204030204" pitchFamily="34" charset="0"/>
              </a:defRPr>
            </a:lvl1pPr>
            <a:lvl2pPr marL="742950" indent="-285750">
              <a:defRPr sz="2400">
                <a:solidFill>
                  <a:schemeClr val="tx1"/>
                </a:solidFill>
                <a:latin typeface="Times New Roman" panose="02020603050405020304" pitchFamily="18" charset="0"/>
                <a:cs typeface="Calibri" panose="020F0502020204030204" pitchFamily="34" charset="0"/>
              </a:defRPr>
            </a:lvl2pPr>
            <a:lvl3pPr marL="1143000" indent="-228600">
              <a:defRPr sz="2400">
                <a:solidFill>
                  <a:schemeClr val="tx1"/>
                </a:solidFill>
                <a:latin typeface="Times New Roman" panose="02020603050405020304" pitchFamily="18" charset="0"/>
                <a:cs typeface="Calibri" panose="020F0502020204030204" pitchFamily="34" charset="0"/>
              </a:defRPr>
            </a:lvl3pPr>
            <a:lvl4pPr marL="1600200" indent="-228600">
              <a:defRPr sz="2400">
                <a:solidFill>
                  <a:schemeClr val="tx1"/>
                </a:solidFill>
                <a:latin typeface="Times New Roman" panose="02020603050405020304" pitchFamily="18" charset="0"/>
                <a:cs typeface="Calibri" panose="020F0502020204030204" pitchFamily="34" charset="0"/>
              </a:defRPr>
            </a:lvl4pPr>
            <a:lvl5pPr marL="2057400" indent="-228600">
              <a:defRPr sz="2400">
                <a:solidFill>
                  <a:schemeClr val="tx1"/>
                </a:solidFill>
                <a:latin typeface="Times New Roman" panose="02020603050405020304" pitchFamily="18" charset="0"/>
                <a:cs typeface="Calibri" panose="020F050202020403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Calibri" panose="020F050202020403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Calibri" panose="020F050202020403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Calibri" panose="020F050202020403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CA70526-4532-4233-8C0E-47152EF5B5A3}"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Calibri" panose="020F050202020403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66</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BE81D-6E4F-BD05-B8D2-C48ACE23C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39E26-9B49-3D73-2DFA-9003C89B30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11F8D-C1DA-4545-60FF-38D64EA5056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88B4AD-4413-1EC5-1C1D-9B2E28BC4140}"/>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557987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33862F4-DC4F-4C75-9F80-5BE9DB452E07}"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783404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59957-6DD8-E2E6-6B1A-4AF5A23FE6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FE4381-2066-BC70-1960-68ED16ED4D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2D7DC4-AA52-1B57-3BC4-81D8DEAEB1D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D0AD47-274E-9CFB-FADB-B1B0B378EA07}"/>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825856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523D3-5072-4930-B430-7E3177CE0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2BECD-F04E-8921-FCC0-AF2025B70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B6DC84-0741-ACCC-8ED9-85328F47EE0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DD9E3D4-4225-1D4A-AFD4-47DB3D3035CB}"/>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73983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78940-1B0C-92FA-4C00-FBAD4E891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A0F33-6B04-F807-AA0E-928006AB67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35ACFA-525A-81D6-954E-1E3A2716E20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DE09C3-74FF-E1B6-9179-B8221C96D193}"/>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043258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A207D-A890-F0EE-9500-6E1330615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E0A1A-255E-6BB3-BCF4-F5A934B4F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453695-2F45-66A6-5E3E-74E42D36B3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2003E8-0126-BCF8-50F1-47E0E29F736C}"/>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747585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84D19-FDD8-79AA-8B45-77E76B4CD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AAE48-760F-6AAA-8D96-2455C3E441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98EF0-7789-BDEB-7172-BF50B5ED63A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FE7595D-846D-B6B4-9E03-9B0E046CA2B1}"/>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F1920E-AE4F-4F9E-830E-10FBCDCF5E0A}" type="slidenum">
              <a:rPr kumimoji="0" lang="en-GB"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31787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E8C1C3ED-17E6-44DA-9492-4981CC3D7C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C582F100-44D5-4424-84E6-E15D349585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100" name="Slide Number Placeholder 3">
            <a:extLst>
              <a:ext uri="{FF2B5EF4-FFF2-40B4-BE49-F238E27FC236}">
                <a16:creationId xmlns:a16="http://schemas.microsoft.com/office/drawing/2014/main" id="{F78911EE-6594-4FFA-88C5-351F35134D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789FC8A-E2D3-481C-B3C7-D8A93BC7EDAF}" type="slidenum">
              <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CF526453-388F-F571-834A-DFA2578A89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0BB8625-2BFE-C60A-E7E3-E8D8D9D54D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0244" name="Slide Number Placeholder 3">
            <a:extLst>
              <a:ext uri="{FF2B5EF4-FFF2-40B4-BE49-F238E27FC236}">
                <a16:creationId xmlns:a16="http://schemas.microsoft.com/office/drawing/2014/main" id="{9748851E-FB6F-AA73-2DB2-B23B4D3A84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Calibri" panose="020F0502020204030204" pitchFamily="34" charset="0"/>
              </a:defRPr>
            </a:lvl1pPr>
            <a:lvl2pPr marL="742950" indent="-285750">
              <a:defRPr sz="2400">
                <a:solidFill>
                  <a:schemeClr val="tx1"/>
                </a:solidFill>
                <a:latin typeface="Times New Roman" panose="02020603050405020304" pitchFamily="18" charset="0"/>
                <a:cs typeface="Calibri" panose="020F0502020204030204" pitchFamily="34" charset="0"/>
              </a:defRPr>
            </a:lvl2pPr>
            <a:lvl3pPr marL="1143000" indent="-228600">
              <a:defRPr sz="2400">
                <a:solidFill>
                  <a:schemeClr val="tx1"/>
                </a:solidFill>
                <a:latin typeface="Times New Roman" panose="02020603050405020304" pitchFamily="18" charset="0"/>
                <a:cs typeface="Calibri" panose="020F0502020204030204" pitchFamily="34" charset="0"/>
              </a:defRPr>
            </a:lvl3pPr>
            <a:lvl4pPr marL="1600200" indent="-228600">
              <a:defRPr sz="2400">
                <a:solidFill>
                  <a:schemeClr val="tx1"/>
                </a:solidFill>
                <a:latin typeface="Times New Roman" panose="02020603050405020304" pitchFamily="18" charset="0"/>
                <a:cs typeface="Calibri" panose="020F0502020204030204" pitchFamily="34" charset="0"/>
              </a:defRPr>
            </a:lvl4pPr>
            <a:lvl5pPr marL="2057400" indent="-228600">
              <a:defRPr sz="2400">
                <a:solidFill>
                  <a:schemeClr val="tx1"/>
                </a:solidFill>
                <a:latin typeface="Times New Roman" panose="02020603050405020304" pitchFamily="18" charset="0"/>
                <a:cs typeface="Calibri" panose="020F050202020403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Calibri" panose="020F050202020403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Calibri" panose="020F050202020403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Calibri" panose="020F050202020403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DC5A30C-2304-44E9-8333-85C04A4E8292}"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Calibri" panose="020F050202020403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B737E-1D8A-6A76-657D-710A3CD771C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44BEC34-3412-27EC-863E-BAA6257329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47327AA-B5B9-AFCB-F158-73D0913BC4FA}"/>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5" name="Footer Placeholder 4">
            <a:extLst>
              <a:ext uri="{FF2B5EF4-FFF2-40B4-BE49-F238E27FC236}">
                <a16:creationId xmlns:a16="http://schemas.microsoft.com/office/drawing/2014/main" id="{8FB03F11-9506-A7F4-8F21-9D107013B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AAE9E2-86FB-6394-C1EB-64482D39BDAB}"/>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783959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FBD2-CBCC-B58B-78BF-6C14C60A53B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4172CE3-7F6B-5ADD-BA72-72B0E577F7D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0815B29-444B-EABB-8701-4ECA586FD38A}"/>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5" name="Footer Placeholder 4">
            <a:extLst>
              <a:ext uri="{FF2B5EF4-FFF2-40B4-BE49-F238E27FC236}">
                <a16:creationId xmlns:a16="http://schemas.microsoft.com/office/drawing/2014/main" id="{8DDF18D2-70FA-2297-8ABA-EFA1D89E77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C71AA2-9764-B642-6A40-A2FBF6583613}"/>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2842864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5CDF5C-2CD2-4C08-BD64-88EA773EEF9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10C0042-5B7A-9007-34BE-B45ACB64E0F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81675D3-CBE8-198D-E981-793732021FFC}"/>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5" name="Footer Placeholder 4">
            <a:extLst>
              <a:ext uri="{FF2B5EF4-FFF2-40B4-BE49-F238E27FC236}">
                <a16:creationId xmlns:a16="http://schemas.microsoft.com/office/drawing/2014/main" id="{053AD742-805A-D2EE-2E17-E8E6034FE5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8FA182-7752-5468-86FF-C976B2698965}"/>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3591145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45129F-FDC2-4C0D-9E94-0069561B2A57}"/>
              </a:ext>
            </a:extLst>
          </p:cNvPr>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41E1A76F-9FA8-4D34-B2EE-74B019E479C3}" type="datetimeFigureOut">
              <a:rPr kumimoji="0" lang="en-GB" sz="12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Calibri" panose="020F050202020403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17/08/2026</a:t>
            </a:fld>
            <a:endParaRPr kumimoji="0" lang="en-GB" sz="12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Calibri" panose="020F0502020204030204" pitchFamily="34" charset="0"/>
            </a:endParaRPr>
          </a:p>
        </p:txBody>
      </p:sp>
      <p:sp>
        <p:nvSpPr>
          <p:cNvPr id="3" name="Footer Placeholder 2">
            <a:extLst>
              <a:ext uri="{FF2B5EF4-FFF2-40B4-BE49-F238E27FC236}">
                <a16:creationId xmlns:a16="http://schemas.microsoft.com/office/drawing/2014/main" id="{0AF06130-EB11-44D1-BFE4-C90D901E00DE}"/>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Calibri" panose="020F0502020204030204" pitchFamily="34" charset="0"/>
            </a:endParaRPr>
          </a:p>
        </p:txBody>
      </p:sp>
      <p:sp>
        <p:nvSpPr>
          <p:cNvPr id="4" name="Slide Number Placeholder 3">
            <a:extLst>
              <a:ext uri="{FF2B5EF4-FFF2-40B4-BE49-F238E27FC236}">
                <a16:creationId xmlns:a16="http://schemas.microsoft.com/office/drawing/2014/main" id="{6330F43A-D117-4983-A2AC-33B9E955B03C}"/>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BAE50A3-8204-4F11-9954-CB458F4FA4CB}" type="slidenum">
              <a:rPr kumimoji="0" lang="en-GB" sz="12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Calibri" panose="020F050202020403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Calibri" panose="020F0502020204030204" pitchFamily="34" charset="0"/>
            </a:endParaRPr>
          </a:p>
        </p:txBody>
      </p:sp>
    </p:spTree>
    <p:extLst>
      <p:ext uri="{BB962C8B-B14F-4D97-AF65-F5344CB8AC3E}">
        <p14:creationId xmlns:p14="http://schemas.microsoft.com/office/powerpoint/2010/main" val="1325234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3375"/>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29272826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1481372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3375"/>
            </a:lvl1pPr>
          </a:lstStyle>
          <a:p>
            <a:r>
              <a:rPr lang="en-US"/>
              <a:t>Click to edit Master title style</a:t>
            </a:r>
            <a:endParaRPr lang="en-GB"/>
          </a:p>
        </p:txBody>
      </p:sp>
      <p:sp>
        <p:nvSpPr>
          <p:cNvPr id="3" name="Text Placeholder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3134109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519792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8" name="Footer Placeholder 4"/>
          <p:cNvSpPr>
            <a:spLocks noGrp="1"/>
          </p:cNvSpPr>
          <p:nvPr>
            <p:ph type="ftr" sz="quarter" idx="11"/>
          </p:nvPr>
        </p:nvSpPr>
        <p:spPr/>
        <p:txBody>
          <a:bodyPr/>
          <a:lstStyle>
            <a:lvl1pPr>
              <a:defRPr/>
            </a:lvl1pPr>
          </a:lstStyle>
          <a:p>
            <a:endParaRPr lang="en-GB"/>
          </a:p>
        </p:txBody>
      </p:sp>
      <p:sp>
        <p:nvSpPr>
          <p:cNvPr id="9"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23305630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4" name="Footer Placeholder 4"/>
          <p:cNvSpPr>
            <a:spLocks noGrp="1"/>
          </p:cNvSpPr>
          <p:nvPr>
            <p:ph type="ftr" sz="quarter" idx="11"/>
          </p:nvPr>
        </p:nvSpPr>
        <p:spPr/>
        <p:txBody>
          <a:bodyPr/>
          <a:lstStyle>
            <a:lvl1pPr>
              <a:defRPr/>
            </a:lvl1pPr>
          </a:lstStyle>
          <a:p>
            <a:endParaRPr lang="en-GB"/>
          </a:p>
        </p:txBody>
      </p:sp>
      <p:sp>
        <p:nvSpPr>
          <p:cNvPr id="5"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1016104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3" name="Footer Placeholder 4"/>
          <p:cNvSpPr>
            <a:spLocks noGrp="1"/>
          </p:cNvSpPr>
          <p:nvPr>
            <p:ph type="ftr" sz="quarter" idx="11"/>
          </p:nvPr>
        </p:nvSpPr>
        <p:spPr/>
        <p:txBody>
          <a:bodyPr/>
          <a:lstStyle>
            <a:lvl1pPr>
              <a:defRPr/>
            </a:lvl1pPr>
          </a:lstStyle>
          <a:p>
            <a:endParaRPr lang="en-GB"/>
          </a:p>
        </p:txBody>
      </p:sp>
      <p:sp>
        <p:nvSpPr>
          <p:cNvPr id="4"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4087745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2427D-6328-6D46-D341-02F35AF32C1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211649D-7016-AB32-FA92-C641086A8B0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7B7961B-E748-A053-D0CB-1D9A37FE90F4}"/>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5" name="Footer Placeholder 4">
            <a:extLst>
              <a:ext uri="{FF2B5EF4-FFF2-40B4-BE49-F238E27FC236}">
                <a16:creationId xmlns:a16="http://schemas.microsoft.com/office/drawing/2014/main" id="{73AC80D5-8EE6-F546-7B51-0AE20F0FCF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56A2C6-7FE3-8F7E-5A81-8C9C148D0996}"/>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3884556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GB"/>
          </a:p>
        </p:txBody>
      </p:sp>
      <p:sp>
        <p:nvSpPr>
          <p:cNvPr id="3" name="Content Placeholder 2"/>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1923430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GB"/>
          </a:p>
        </p:txBody>
      </p:sp>
      <p:sp>
        <p:nvSpPr>
          <p:cNvPr id="3" name="Picture Placeholder 2"/>
          <p:cNvSpPr>
            <a:spLocks noGrp="1"/>
          </p:cNvSpPr>
          <p:nvPr>
            <p:ph type="pic" idx="1"/>
          </p:nvPr>
        </p:nvSpPr>
        <p:spPr>
          <a:xfrm>
            <a:off x="5183188" y="987429"/>
            <a:ext cx="6172200" cy="4873625"/>
          </a:xfrm>
        </p:spPr>
        <p:txBody>
          <a:bodyPr rtlCol="0">
            <a:normAutofit/>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39764234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3263099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C0977E0B-9D6F-462A-90FF-F80EF4B15B77}"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22868577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3375"/>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D6C2A3B5-17BC-4565-B3EB-FA5357B5E53A}" type="slidenum">
              <a:rPr lang="en-US" altLang="en-US" smtClean="0"/>
              <a:pPr/>
              <a:t>‹#›</a:t>
            </a:fld>
            <a:endParaRPr lang="en-US" altLang="en-US"/>
          </a:p>
        </p:txBody>
      </p:sp>
    </p:spTree>
    <p:extLst>
      <p:ext uri="{BB962C8B-B14F-4D97-AF65-F5344CB8AC3E}">
        <p14:creationId xmlns:p14="http://schemas.microsoft.com/office/powerpoint/2010/main" val="20419229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B51EAD9A-4F5B-4FCD-A88A-4EB544378223}" type="slidenum">
              <a:rPr lang="en-US" altLang="en-US" smtClean="0"/>
              <a:pPr/>
              <a:t>‹#›</a:t>
            </a:fld>
            <a:endParaRPr lang="en-US" altLang="en-US"/>
          </a:p>
        </p:txBody>
      </p:sp>
    </p:spTree>
    <p:extLst>
      <p:ext uri="{BB962C8B-B14F-4D97-AF65-F5344CB8AC3E}">
        <p14:creationId xmlns:p14="http://schemas.microsoft.com/office/powerpoint/2010/main" val="39821282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3375"/>
            </a:lvl1pPr>
          </a:lstStyle>
          <a:p>
            <a:r>
              <a:rPr lang="en-US"/>
              <a:t>Click to edit Master title style</a:t>
            </a:r>
            <a:endParaRPr lang="en-GB"/>
          </a:p>
        </p:txBody>
      </p:sp>
      <p:sp>
        <p:nvSpPr>
          <p:cNvPr id="3" name="Text Placeholder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8D0FAE13-AD3C-460D-B122-7DDACB67CDC3}" type="slidenum">
              <a:rPr lang="en-US" altLang="en-US" smtClean="0"/>
              <a:pPr/>
              <a:t>‹#›</a:t>
            </a:fld>
            <a:endParaRPr lang="en-US" altLang="en-US"/>
          </a:p>
        </p:txBody>
      </p:sp>
    </p:spTree>
    <p:extLst>
      <p:ext uri="{BB962C8B-B14F-4D97-AF65-F5344CB8AC3E}">
        <p14:creationId xmlns:p14="http://schemas.microsoft.com/office/powerpoint/2010/main" val="14625021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99EF0D8D-4A9F-41C0-A1E9-CF669324033E}" type="slidenum">
              <a:rPr lang="en-US" altLang="en-US" smtClean="0"/>
              <a:pPr/>
              <a:t>‹#›</a:t>
            </a:fld>
            <a:endParaRPr lang="en-US" altLang="en-US"/>
          </a:p>
        </p:txBody>
      </p:sp>
    </p:spTree>
    <p:extLst>
      <p:ext uri="{BB962C8B-B14F-4D97-AF65-F5344CB8AC3E}">
        <p14:creationId xmlns:p14="http://schemas.microsoft.com/office/powerpoint/2010/main" val="22167312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fld id="{4636409A-F695-4F5C-A9BB-280963C7AC16}" type="slidenum">
              <a:rPr lang="en-US" altLang="en-US" smtClean="0"/>
              <a:pPr/>
              <a:t>‹#›</a:t>
            </a:fld>
            <a:endParaRPr lang="en-US" altLang="en-US"/>
          </a:p>
        </p:txBody>
      </p:sp>
    </p:spTree>
    <p:extLst>
      <p:ext uri="{BB962C8B-B14F-4D97-AF65-F5344CB8AC3E}">
        <p14:creationId xmlns:p14="http://schemas.microsoft.com/office/powerpoint/2010/main" val="9858316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fld id="{F85CF395-F387-4698-8F0D-0D9A94154A51}" type="slidenum">
              <a:rPr lang="en-US" altLang="en-US" smtClean="0"/>
              <a:pPr/>
              <a:t>‹#›</a:t>
            </a:fld>
            <a:endParaRPr lang="en-US" altLang="en-US"/>
          </a:p>
        </p:txBody>
      </p:sp>
    </p:spTree>
    <p:extLst>
      <p:ext uri="{BB962C8B-B14F-4D97-AF65-F5344CB8AC3E}">
        <p14:creationId xmlns:p14="http://schemas.microsoft.com/office/powerpoint/2010/main" val="921989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EE7A7-C072-7B0C-27DC-18FEE14B254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3403F2B-E5E1-75FF-4AAE-0928871270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7BE8E3D-2687-B268-234D-C2AF8F7F0C8A}"/>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5" name="Footer Placeholder 4">
            <a:extLst>
              <a:ext uri="{FF2B5EF4-FFF2-40B4-BE49-F238E27FC236}">
                <a16:creationId xmlns:a16="http://schemas.microsoft.com/office/drawing/2014/main" id="{878BD2B1-1DC7-0ED1-9BD4-33D959D08A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7211E1-ED05-125B-F458-D442D3E91EF6}"/>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27517507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fld id="{BE995159-3153-43A7-8EEB-580AD920297D}" type="slidenum">
              <a:rPr lang="en-US" altLang="en-US" smtClean="0"/>
              <a:pPr/>
              <a:t>‹#›</a:t>
            </a:fld>
            <a:endParaRPr lang="en-US" altLang="en-US"/>
          </a:p>
        </p:txBody>
      </p:sp>
    </p:spTree>
    <p:extLst>
      <p:ext uri="{BB962C8B-B14F-4D97-AF65-F5344CB8AC3E}">
        <p14:creationId xmlns:p14="http://schemas.microsoft.com/office/powerpoint/2010/main" val="11282239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GB"/>
          </a:p>
        </p:txBody>
      </p:sp>
      <p:sp>
        <p:nvSpPr>
          <p:cNvPr id="3" name="Content Placeholder 2"/>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56294AD4-B74C-4101-B200-8007378299E1}" type="slidenum">
              <a:rPr lang="en-US" altLang="en-US" smtClean="0"/>
              <a:pPr/>
              <a:t>‹#›</a:t>
            </a:fld>
            <a:endParaRPr lang="en-US" altLang="en-US"/>
          </a:p>
        </p:txBody>
      </p:sp>
    </p:spTree>
    <p:extLst>
      <p:ext uri="{BB962C8B-B14F-4D97-AF65-F5344CB8AC3E}">
        <p14:creationId xmlns:p14="http://schemas.microsoft.com/office/powerpoint/2010/main" val="37831108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GB"/>
          </a:p>
        </p:txBody>
      </p:sp>
      <p:sp>
        <p:nvSpPr>
          <p:cNvPr id="3" name="Picture Placeholder 2"/>
          <p:cNvSpPr>
            <a:spLocks noGrp="1"/>
          </p:cNvSpPr>
          <p:nvPr>
            <p:ph type="pic" idx="1"/>
          </p:nvPr>
        </p:nvSpPr>
        <p:spPr>
          <a:xfrm>
            <a:off x="5183188" y="987429"/>
            <a:ext cx="6172200" cy="4873625"/>
          </a:xfrm>
        </p:spPr>
        <p:txBody>
          <a:bodyPr rtlCol="0">
            <a:normAutofit/>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022B9BE9-AB99-45A5-9AB8-10BA650DCDFB}" type="slidenum">
              <a:rPr lang="en-US" altLang="en-US" smtClean="0"/>
              <a:pPr/>
              <a:t>‹#›</a:t>
            </a:fld>
            <a:endParaRPr lang="en-US" altLang="en-US"/>
          </a:p>
        </p:txBody>
      </p:sp>
    </p:spTree>
    <p:extLst>
      <p:ext uri="{BB962C8B-B14F-4D97-AF65-F5344CB8AC3E}">
        <p14:creationId xmlns:p14="http://schemas.microsoft.com/office/powerpoint/2010/main" val="4229820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A9C10EDB-B33D-48CD-BCB0-44E5C7D89DCF}" type="slidenum">
              <a:rPr lang="en-US" altLang="en-US" smtClean="0"/>
              <a:pPr/>
              <a:t>‹#›</a:t>
            </a:fld>
            <a:endParaRPr lang="en-US" altLang="en-US"/>
          </a:p>
        </p:txBody>
      </p:sp>
    </p:spTree>
    <p:extLst>
      <p:ext uri="{BB962C8B-B14F-4D97-AF65-F5344CB8AC3E}">
        <p14:creationId xmlns:p14="http://schemas.microsoft.com/office/powerpoint/2010/main" val="2848003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9590FA62-81F9-40FF-912C-98DEDA920C45}" type="slidenum">
              <a:rPr lang="en-US" altLang="en-US" smtClean="0"/>
              <a:pPr/>
              <a:t>‹#›</a:t>
            </a:fld>
            <a:endParaRPr lang="en-US" altLang="en-US"/>
          </a:p>
        </p:txBody>
      </p:sp>
    </p:spTree>
    <p:extLst>
      <p:ext uri="{BB962C8B-B14F-4D97-AF65-F5344CB8AC3E}">
        <p14:creationId xmlns:p14="http://schemas.microsoft.com/office/powerpoint/2010/main" val="22117365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3375"/>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2F8B1E4-6931-69A4-2139-C6DA5EE4CEF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25B49F7-318F-83F9-21E3-D29B850039F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A82DBBB-B6B5-478E-68F1-5934E2A058AA}"/>
              </a:ext>
            </a:extLst>
          </p:cNvPr>
          <p:cNvSpPr>
            <a:spLocks noGrp="1"/>
          </p:cNvSpPr>
          <p:nvPr>
            <p:ph type="sldNum" sz="quarter" idx="12"/>
          </p:nvPr>
        </p:nvSpPr>
        <p:spPr/>
        <p:txBody>
          <a:bodyPr/>
          <a:lstStyle>
            <a:lvl1pPr>
              <a:defRPr/>
            </a:lvl1pPr>
          </a:lstStyle>
          <a:p>
            <a:pPr>
              <a:defRPr/>
            </a:pPr>
            <a:fld id="{A7F6196B-2BED-446A-8E80-410C4346D056}" type="slidenum">
              <a:rPr lang="en-US" altLang="en-US"/>
              <a:pPr>
                <a:defRPr/>
              </a:pPr>
              <a:t>‹#›</a:t>
            </a:fld>
            <a:endParaRPr lang="en-US" altLang="en-US"/>
          </a:p>
        </p:txBody>
      </p:sp>
    </p:spTree>
    <p:extLst>
      <p:ext uri="{BB962C8B-B14F-4D97-AF65-F5344CB8AC3E}">
        <p14:creationId xmlns:p14="http://schemas.microsoft.com/office/powerpoint/2010/main" val="3991605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5BDD30-B766-CB85-267E-83BAA9B3D7E3}"/>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9474E95-F64D-F969-A7B3-7C40890580B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AD7F96A-B436-178C-1F7E-C2E0C2BF118E}"/>
              </a:ext>
            </a:extLst>
          </p:cNvPr>
          <p:cNvSpPr>
            <a:spLocks noGrp="1"/>
          </p:cNvSpPr>
          <p:nvPr>
            <p:ph type="sldNum" sz="quarter" idx="12"/>
          </p:nvPr>
        </p:nvSpPr>
        <p:spPr/>
        <p:txBody>
          <a:bodyPr/>
          <a:lstStyle>
            <a:lvl1pPr>
              <a:defRPr/>
            </a:lvl1pPr>
          </a:lstStyle>
          <a:p>
            <a:pPr>
              <a:defRPr/>
            </a:pPr>
            <a:fld id="{3F09CFB8-C116-47E5-AB16-C2EB3886A0E5}" type="slidenum">
              <a:rPr lang="en-US" altLang="en-US"/>
              <a:pPr>
                <a:defRPr/>
              </a:pPr>
              <a:t>‹#›</a:t>
            </a:fld>
            <a:endParaRPr lang="en-US" altLang="en-US"/>
          </a:p>
        </p:txBody>
      </p:sp>
    </p:spTree>
    <p:extLst>
      <p:ext uri="{BB962C8B-B14F-4D97-AF65-F5344CB8AC3E}">
        <p14:creationId xmlns:p14="http://schemas.microsoft.com/office/powerpoint/2010/main" val="36572138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3375"/>
            </a:lvl1pPr>
          </a:lstStyle>
          <a:p>
            <a:r>
              <a:rPr lang="en-US"/>
              <a:t>Click to edit Master title style</a:t>
            </a:r>
            <a:endParaRPr lang="en-GB"/>
          </a:p>
        </p:txBody>
      </p:sp>
      <p:sp>
        <p:nvSpPr>
          <p:cNvPr id="3" name="Text Placeholder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687CD4-FFDB-EA66-80E7-2A6D484301D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D30A9F2-CF7D-14A8-ECD5-A6F4463EF16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EEA9011-3ECD-D646-8565-23F268C062FD}"/>
              </a:ext>
            </a:extLst>
          </p:cNvPr>
          <p:cNvSpPr>
            <a:spLocks noGrp="1"/>
          </p:cNvSpPr>
          <p:nvPr>
            <p:ph type="sldNum" sz="quarter" idx="12"/>
          </p:nvPr>
        </p:nvSpPr>
        <p:spPr/>
        <p:txBody>
          <a:bodyPr/>
          <a:lstStyle>
            <a:lvl1pPr>
              <a:defRPr/>
            </a:lvl1pPr>
          </a:lstStyle>
          <a:p>
            <a:pPr>
              <a:defRPr/>
            </a:pPr>
            <a:fld id="{CDDE3797-A3BC-417A-B15B-B7291A10019D}" type="slidenum">
              <a:rPr lang="en-US" altLang="en-US"/>
              <a:pPr>
                <a:defRPr/>
              </a:pPr>
              <a:t>‹#›</a:t>
            </a:fld>
            <a:endParaRPr lang="en-US" altLang="en-US"/>
          </a:p>
        </p:txBody>
      </p:sp>
    </p:spTree>
    <p:extLst>
      <p:ext uri="{BB962C8B-B14F-4D97-AF65-F5344CB8AC3E}">
        <p14:creationId xmlns:p14="http://schemas.microsoft.com/office/powerpoint/2010/main" val="23645183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97C785C5-1D85-767B-CDB1-DD5C5C4F3F27}"/>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21699C4A-B682-335C-D2F9-48C465BA0FF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FD01129-DB7E-262F-AA14-D64D7D5EC15E}"/>
              </a:ext>
            </a:extLst>
          </p:cNvPr>
          <p:cNvSpPr>
            <a:spLocks noGrp="1"/>
          </p:cNvSpPr>
          <p:nvPr>
            <p:ph type="sldNum" sz="quarter" idx="12"/>
          </p:nvPr>
        </p:nvSpPr>
        <p:spPr/>
        <p:txBody>
          <a:bodyPr/>
          <a:lstStyle>
            <a:lvl1pPr>
              <a:defRPr/>
            </a:lvl1pPr>
          </a:lstStyle>
          <a:p>
            <a:pPr>
              <a:defRPr/>
            </a:pPr>
            <a:fld id="{C1A4C44B-8D2F-4B69-A22A-2609D631194A}" type="slidenum">
              <a:rPr lang="en-US" altLang="en-US"/>
              <a:pPr>
                <a:defRPr/>
              </a:pPr>
              <a:t>‹#›</a:t>
            </a:fld>
            <a:endParaRPr lang="en-US" altLang="en-US"/>
          </a:p>
        </p:txBody>
      </p:sp>
    </p:spTree>
    <p:extLst>
      <p:ext uri="{BB962C8B-B14F-4D97-AF65-F5344CB8AC3E}">
        <p14:creationId xmlns:p14="http://schemas.microsoft.com/office/powerpoint/2010/main" val="38008570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B88AEB0-D573-E288-F698-070307F65FFC}"/>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14253537-FB39-DEA2-EA10-1BAF751CC03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EB3F3B5-A9E0-EDCB-7DF5-A436C3B38AD2}"/>
              </a:ext>
            </a:extLst>
          </p:cNvPr>
          <p:cNvSpPr>
            <a:spLocks noGrp="1"/>
          </p:cNvSpPr>
          <p:nvPr>
            <p:ph type="sldNum" sz="quarter" idx="12"/>
          </p:nvPr>
        </p:nvSpPr>
        <p:spPr/>
        <p:txBody>
          <a:bodyPr/>
          <a:lstStyle>
            <a:lvl1pPr>
              <a:defRPr/>
            </a:lvl1pPr>
          </a:lstStyle>
          <a:p>
            <a:pPr>
              <a:defRPr/>
            </a:pPr>
            <a:fld id="{66D73677-01F3-4670-9479-791C3D301D8C}" type="slidenum">
              <a:rPr lang="en-US" altLang="en-US"/>
              <a:pPr>
                <a:defRPr/>
              </a:pPr>
              <a:t>‹#›</a:t>
            </a:fld>
            <a:endParaRPr lang="en-US" altLang="en-US"/>
          </a:p>
        </p:txBody>
      </p:sp>
    </p:spTree>
    <p:extLst>
      <p:ext uri="{BB962C8B-B14F-4D97-AF65-F5344CB8AC3E}">
        <p14:creationId xmlns:p14="http://schemas.microsoft.com/office/powerpoint/2010/main" val="1160766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1E3E2-C80F-3BAE-7420-5CC6C993F07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F03D216-7C80-9CCA-C007-2C45FE6606C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D0C0F54-17DB-19BF-258B-46D91FF87CC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EE7CD56-9465-732A-6CC0-88DD191638BC}"/>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6" name="Footer Placeholder 5">
            <a:extLst>
              <a:ext uri="{FF2B5EF4-FFF2-40B4-BE49-F238E27FC236}">
                <a16:creationId xmlns:a16="http://schemas.microsoft.com/office/drawing/2014/main" id="{86B59922-BFAD-DAE3-57FB-761B9BD4A0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00BEC0-4F18-2C68-DE6F-2573A18A0839}"/>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25418235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8A975AA9-29AD-1C07-26B1-8C9908A8DAD6}"/>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91668840-0983-2B0A-77BB-C7379977DC5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89DB521-A1E3-D011-31A6-59D707F13A09}"/>
              </a:ext>
            </a:extLst>
          </p:cNvPr>
          <p:cNvSpPr>
            <a:spLocks noGrp="1"/>
          </p:cNvSpPr>
          <p:nvPr>
            <p:ph type="sldNum" sz="quarter" idx="12"/>
          </p:nvPr>
        </p:nvSpPr>
        <p:spPr/>
        <p:txBody>
          <a:bodyPr/>
          <a:lstStyle>
            <a:lvl1pPr>
              <a:defRPr/>
            </a:lvl1pPr>
          </a:lstStyle>
          <a:p>
            <a:pPr>
              <a:defRPr/>
            </a:pPr>
            <a:fld id="{C3BF81AC-F4B4-43AA-B491-D97D04E2B320}" type="slidenum">
              <a:rPr lang="en-US" altLang="en-US"/>
              <a:pPr>
                <a:defRPr/>
              </a:pPr>
              <a:t>‹#›</a:t>
            </a:fld>
            <a:endParaRPr lang="en-US" altLang="en-US"/>
          </a:p>
        </p:txBody>
      </p:sp>
    </p:spTree>
    <p:extLst>
      <p:ext uri="{BB962C8B-B14F-4D97-AF65-F5344CB8AC3E}">
        <p14:creationId xmlns:p14="http://schemas.microsoft.com/office/powerpoint/2010/main" val="19404286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9558613-EAFA-0758-1AB8-EB8BDE22F386}"/>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488E8537-3BFE-71B2-ACE1-0F98CE2EB2A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A6DB63D6-77AF-B87E-F508-4049DEF01511}"/>
              </a:ext>
            </a:extLst>
          </p:cNvPr>
          <p:cNvSpPr>
            <a:spLocks noGrp="1"/>
          </p:cNvSpPr>
          <p:nvPr>
            <p:ph type="sldNum" sz="quarter" idx="12"/>
          </p:nvPr>
        </p:nvSpPr>
        <p:spPr/>
        <p:txBody>
          <a:bodyPr/>
          <a:lstStyle>
            <a:lvl1pPr>
              <a:defRPr/>
            </a:lvl1pPr>
          </a:lstStyle>
          <a:p>
            <a:pPr>
              <a:defRPr/>
            </a:pPr>
            <a:fld id="{85F861E4-AC42-4295-9E19-4350FDE4C164}" type="slidenum">
              <a:rPr lang="en-US" altLang="en-US"/>
              <a:pPr>
                <a:defRPr/>
              </a:pPr>
              <a:t>‹#›</a:t>
            </a:fld>
            <a:endParaRPr lang="en-US" altLang="en-US"/>
          </a:p>
        </p:txBody>
      </p:sp>
    </p:spTree>
    <p:extLst>
      <p:ext uri="{BB962C8B-B14F-4D97-AF65-F5344CB8AC3E}">
        <p14:creationId xmlns:p14="http://schemas.microsoft.com/office/powerpoint/2010/main" val="28459459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GB"/>
          </a:p>
        </p:txBody>
      </p:sp>
      <p:sp>
        <p:nvSpPr>
          <p:cNvPr id="3" name="Content Placeholder 2"/>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3">
            <a:extLst>
              <a:ext uri="{FF2B5EF4-FFF2-40B4-BE49-F238E27FC236}">
                <a16:creationId xmlns:a16="http://schemas.microsoft.com/office/drawing/2014/main" id="{19E1E08B-FD34-9D7F-D256-0719052320F0}"/>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9BDBB5D6-459E-082C-CF96-C07A558AAF6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82A8FEE-0DD9-6A2D-4A5A-28CC9A7163BC}"/>
              </a:ext>
            </a:extLst>
          </p:cNvPr>
          <p:cNvSpPr>
            <a:spLocks noGrp="1"/>
          </p:cNvSpPr>
          <p:nvPr>
            <p:ph type="sldNum" sz="quarter" idx="12"/>
          </p:nvPr>
        </p:nvSpPr>
        <p:spPr/>
        <p:txBody>
          <a:bodyPr/>
          <a:lstStyle>
            <a:lvl1pPr>
              <a:defRPr/>
            </a:lvl1pPr>
          </a:lstStyle>
          <a:p>
            <a:pPr>
              <a:defRPr/>
            </a:pPr>
            <a:fld id="{C09C616A-A0BA-4836-A1F3-E7876F18D11E}" type="slidenum">
              <a:rPr lang="en-US" altLang="en-US"/>
              <a:pPr>
                <a:defRPr/>
              </a:pPr>
              <a:t>‹#›</a:t>
            </a:fld>
            <a:endParaRPr lang="en-US" altLang="en-US"/>
          </a:p>
        </p:txBody>
      </p:sp>
    </p:spTree>
    <p:extLst>
      <p:ext uri="{BB962C8B-B14F-4D97-AF65-F5344CB8AC3E}">
        <p14:creationId xmlns:p14="http://schemas.microsoft.com/office/powerpoint/2010/main" val="22092000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GB"/>
          </a:p>
        </p:txBody>
      </p:sp>
      <p:sp>
        <p:nvSpPr>
          <p:cNvPr id="3" name="Picture Placeholder 2"/>
          <p:cNvSpPr>
            <a:spLocks noGrp="1"/>
          </p:cNvSpPr>
          <p:nvPr>
            <p:ph type="pic" idx="1"/>
          </p:nvPr>
        </p:nvSpPr>
        <p:spPr>
          <a:xfrm>
            <a:off x="5183188" y="987429"/>
            <a:ext cx="6172200" cy="4873625"/>
          </a:xfrm>
        </p:spPr>
        <p:txBody>
          <a:bodyPr rtlCol="0">
            <a:normAutofit/>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3">
            <a:extLst>
              <a:ext uri="{FF2B5EF4-FFF2-40B4-BE49-F238E27FC236}">
                <a16:creationId xmlns:a16="http://schemas.microsoft.com/office/drawing/2014/main" id="{D82A9A4D-4C23-8A33-4999-A65409D4F24D}"/>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4062BF1C-12E0-E17D-1F5B-E65CF75ABC3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F78BA5F-EF67-AB0D-F883-DD9DA3319869}"/>
              </a:ext>
            </a:extLst>
          </p:cNvPr>
          <p:cNvSpPr>
            <a:spLocks noGrp="1"/>
          </p:cNvSpPr>
          <p:nvPr>
            <p:ph type="sldNum" sz="quarter" idx="12"/>
          </p:nvPr>
        </p:nvSpPr>
        <p:spPr/>
        <p:txBody>
          <a:bodyPr/>
          <a:lstStyle>
            <a:lvl1pPr>
              <a:defRPr/>
            </a:lvl1pPr>
          </a:lstStyle>
          <a:p>
            <a:pPr>
              <a:defRPr/>
            </a:pPr>
            <a:fld id="{1B548656-B6F9-424C-B31B-DF0990D5ACA2}" type="slidenum">
              <a:rPr lang="en-US" altLang="en-US"/>
              <a:pPr>
                <a:defRPr/>
              </a:pPr>
              <a:t>‹#›</a:t>
            </a:fld>
            <a:endParaRPr lang="en-US" altLang="en-US"/>
          </a:p>
        </p:txBody>
      </p:sp>
    </p:spTree>
    <p:extLst>
      <p:ext uri="{BB962C8B-B14F-4D97-AF65-F5344CB8AC3E}">
        <p14:creationId xmlns:p14="http://schemas.microsoft.com/office/powerpoint/2010/main" val="37423679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D0CC4D-CE09-3700-9C34-27A4879A72F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42D3554A-A343-A7F8-70C6-6168E45CD43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D40891B-DBB4-14DD-3F07-6F6ED2BAB4A6}"/>
              </a:ext>
            </a:extLst>
          </p:cNvPr>
          <p:cNvSpPr>
            <a:spLocks noGrp="1"/>
          </p:cNvSpPr>
          <p:nvPr>
            <p:ph type="sldNum" sz="quarter" idx="12"/>
          </p:nvPr>
        </p:nvSpPr>
        <p:spPr/>
        <p:txBody>
          <a:bodyPr/>
          <a:lstStyle>
            <a:lvl1pPr>
              <a:defRPr/>
            </a:lvl1pPr>
          </a:lstStyle>
          <a:p>
            <a:pPr>
              <a:defRPr/>
            </a:pPr>
            <a:fld id="{284AC9F0-F4C1-4303-95AE-1F2BF59EDBEB}" type="slidenum">
              <a:rPr lang="en-US" altLang="en-US"/>
              <a:pPr>
                <a:defRPr/>
              </a:pPr>
              <a:t>‹#›</a:t>
            </a:fld>
            <a:endParaRPr lang="en-US" altLang="en-US"/>
          </a:p>
        </p:txBody>
      </p:sp>
    </p:spTree>
    <p:extLst>
      <p:ext uri="{BB962C8B-B14F-4D97-AF65-F5344CB8AC3E}">
        <p14:creationId xmlns:p14="http://schemas.microsoft.com/office/powerpoint/2010/main" val="10298348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4850EC-8E08-2877-D5FE-67C25A62AC6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414D42B-5450-BD2D-A3B8-D02C25A0ED0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CF30E20-6509-3A3A-B955-2621720F3F6B}"/>
              </a:ext>
            </a:extLst>
          </p:cNvPr>
          <p:cNvSpPr>
            <a:spLocks noGrp="1"/>
          </p:cNvSpPr>
          <p:nvPr>
            <p:ph type="sldNum" sz="quarter" idx="12"/>
          </p:nvPr>
        </p:nvSpPr>
        <p:spPr/>
        <p:txBody>
          <a:bodyPr/>
          <a:lstStyle>
            <a:lvl1pPr>
              <a:defRPr/>
            </a:lvl1pPr>
          </a:lstStyle>
          <a:p>
            <a:pPr>
              <a:defRPr/>
            </a:pPr>
            <a:fld id="{574798A3-9046-4799-973C-042E317124D0}" type="slidenum">
              <a:rPr lang="en-US" altLang="en-US"/>
              <a:pPr>
                <a:defRPr/>
              </a:pPr>
              <a:t>‹#›</a:t>
            </a:fld>
            <a:endParaRPr lang="en-US" altLang="en-US"/>
          </a:p>
        </p:txBody>
      </p:sp>
    </p:spTree>
    <p:extLst>
      <p:ext uri="{BB962C8B-B14F-4D97-AF65-F5344CB8AC3E}">
        <p14:creationId xmlns:p14="http://schemas.microsoft.com/office/powerpoint/2010/main" val="42326367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3375"/>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11439293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39914449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3375"/>
            </a:lvl1pPr>
          </a:lstStyle>
          <a:p>
            <a:r>
              <a:rPr lang="en-US"/>
              <a:t>Click to edit Master title style</a:t>
            </a:r>
            <a:endParaRPr lang="en-GB"/>
          </a:p>
        </p:txBody>
      </p:sp>
      <p:sp>
        <p:nvSpPr>
          <p:cNvPr id="3" name="Text Placeholder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1271913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3518352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7C006-E3D5-D517-1E59-CFF3CB93F63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2339337-B3E9-B7BB-5780-ABCD6BCBD4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E18EF58-382E-EC96-5BF9-9365C870A70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D471880E-B709-5400-ED0E-617DB94BF4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75F21A8-175D-1772-1030-8E2905251E3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87C50E0-0C33-43CD-7D6E-BDF26C93AF00}"/>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8" name="Footer Placeholder 7">
            <a:extLst>
              <a:ext uri="{FF2B5EF4-FFF2-40B4-BE49-F238E27FC236}">
                <a16:creationId xmlns:a16="http://schemas.microsoft.com/office/drawing/2014/main" id="{F65A0795-E39E-3CFA-1310-1078D6A16AD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55A68A4-4901-FF6B-33DA-8DCF4BB101D6}"/>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37451946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8" name="Footer Placeholder 4"/>
          <p:cNvSpPr>
            <a:spLocks noGrp="1"/>
          </p:cNvSpPr>
          <p:nvPr>
            <p:ph type="ftr" sz="quarter" idx="11"/>
          </p:nvPr>
        </p:nvSpPr>
        <p:spPr/>
        <p:txBody>
          <a:bodyPr/>
          <a:lstStyle>
            <a:lvl1pPr>
              <a:defRPr/>
            </a:lvl1pPr>
          </a:lstStyle>
          <a:p>
            <a:endParaRPr lang="en-GB"/>
          </a:p>
        </p:txBody>
      </p:sp>
      <p:sp>
        <p:nvSpPr>
          <p:cNvPr id="9"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25804126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4" name="Footer Placeholder 4"/>
          <p:cNvSpPr>
            <a:spLocks noGrp="1"/>
          </p:cNvSpPr>
          <p:nvPr>
            <p:ph type="ftr" sz="quarter" idx="11"/>
          </p:nvPr>
        </p:nvSpPr>
        <p:spPr/>
        <p:txBody>
          <a:bodyPr/>
          <a:lstStyle>
            <a:lvl1pPr>
              <a:defRPr/>
            </a:lvl1pPr>
          </a:lstStyle>
          <a:p>
            <a:endParaRPr lang="en-GB"/>
          </a:p>
        </p:txBody>
      </p:sp>
      <p:sp>
        <p:nvSpPr>
          <p:cNvPr id="5"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13512208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3" name="Footer Placeholder 4"/>
          <p:cNvSpPr>
            <a:spLocks noGrp="1"/>
          </p:cNvSpPr>
          <p:nvPr>
            <p:ph type="ftr" sz="quarter" idx="11"/>
          </p:nvPr>
        </p:nvSpPr>
        <p:spPr/>
        <p:txBody>
          <a:bodyPr/>
          <a:lstStyle>
            <a:lvl1pPr>
              <a:defRPr/>
            </a:lvl1pPr>
          </a:lstStyle>
          <a:p>
            <a:endParaRPr lang="en-GB"/>
          </a:p>
        </p:txBody>
      </p:sp>
      <p:sp>
        <p:nvSpPr>
          <p:cNvPr id="4"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39311771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GB"/>
          </a:p>
        </p:txBody>
      </p:sp>
      <p:sp>
        <p:nvSpPr>
          <p:cNvPr id="3" name="Content Placeholder 2"/>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22958078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GB"/>
          </a:p>
        </p:txBody>
      </p:sp>
      <p:sp>
        <p:nvSpPr>
          <p:cNvPr id="3" name="Picture Placeholder 2"/>
          <p:cNvSpPr>
            <a:spLocks noGrp="1"/>
          </p:cNvSpPr>
          <p:nvPr>
            <p:ph type="pic" idx="1"/>
          </p:nvPr>
        </p:nvSpPr>
        <p:spPr>
          <a:xfrm>
            <a:off x="5183188" y="987429"/>
            <a:ext cx="6172200" cy="4873625"/>
          </a:xfrm>
        </p:spPr>
        <p:txBody>
          <a:bodyPr rtlCol="0">
            <a:normAutofit/>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23699306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31786653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B82A744B-22B9-4F3E-A771-3E4D386670D2}" type="datetimeFigureOut">
              <a:rPr lang="en-GB" smtClean="0"/>
              <a:t>17/08/2026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4181777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857E5-4BB4-CDCC-5300-CA48BA22B08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52E9E93-111A-99DF-1C9F-07F7C9F07717}"/>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4" name="Footer Placeholder 3">
            <a:extLst>
              <a:ext uri="{FF2B5EF4-FFF2-40B4-BE49-F238E27FC236}">
                <a16:creationId xmlns:a16="http://schemas.microsoft.com/office/drawing/2014/main" id="{73E1BDE1-9045-6978-BC40-A34BED6BB82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CF94D2A-724B-2EDF-CBC0-9C6F567A339E}"/>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2158851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C1906F-A40A-57C7-CE49-2F35EB9411CE}"/>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3" name="Footer Placeholder 2">
            <a:extLst>
              <a:ext uri="{FF2B5EF4-FFF2-40B4-BE49-F238E27FC236}">
                <a16:creationId xmlns:a16="http://schemas.microsoft.com/office/drawing/2014/main" id="{9A4DB31D-CF62-3059-FEBB-CE7476CD16E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A456D46-FC2A-43EC-A381-9739B74CFC4E}"/>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1192464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4ACD-6ACF-6C15-AEE5-EB4443D0F0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7281AEE1-0305-549C-5102-9C58558888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C363A14-027D-95CE-A44D-9B6146AD2E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486AE64-870B-94B6-7DCC-C8B4800CE672}"/>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6" name="Footer Placeholder 5">
            <a:extLst>
              <a:ext uri="{FF2B5EF4-FFF2-40B4-BE49-F238E27FC236}">
                <a16:creationId xmlns:a16="http://schemas.microsoft.com/office/drawing/2014/main" id="{F23F3BC9-F083-9514-1102-116557CB21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2444DF-5C42-01D7-DF73-80D416C554E2}"/>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11505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B143B-9EB3-58AC-A11A-6DAAC4C32D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BB7A675-255F-4160-1E42-9583009B16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0C2C0D2-744B-6C21-9644-6213E45CA3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3B40F1-53F4-4960-C8E8-B77732933F59}"/>
              </a:ext>
            </a:extLst>
          </p:cNvPr>
          <p:cNvSpPr>
            <a:spLocks noGrp="1"/>
          </p:cNvSpPr>
          <p:nvPr>
            <p:ph type="dt" sz="half" idx="10"/>
          </p:nvPr>
        </p:nvSpPr>
        <p:spPr/>
        <p:txBody>
          <a:bodyPr/>
          <a:lstStyle/>
          <a:p>
            <a:fld id="{4DB0F233-8B16-40A8-8CD4-4968A6EB4E36}" type="datetimeFigureOut">
              <a:rPr lang="en-GB" smtClean="0"/>
              <a:t>17/08/2026</a:t>
            </a:fld>
            <a:endParaRPr lang="en-GB"/>
          </a:p>
        </p:txBody>
      </p:sp>
      <p:sp>
        <p:nvSpPr>
          <p:cNvPr id="6" name="Footer Placeholder 5">
            <a:extLst>
              <a:ext uri="{FF2B5EF4-FFF2-40B4-BE49-F238E27FC236}">
                <a16:creationId xmlns:a16="http://schemas.microsoft.com/office/drawing/2014/main" id="{885FC329-05E6-A3E3-5F7A-DA2488147A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D608D0-645D-1280-054B-E980BB5510C7}"/>
              </a:ext>
            </a:extLst>
          </p:cNvPr>
          <p:cNvSpPr>
            <a:spLocks noGrp="1"/>
          </p:cNvSpPr>
          <p:nvPr>
            <p:ph type="sldNum" sz="quarter" idx="12"/>
          </p:nvPr>
        </p:nvSpPr>
        <p:spPr/>
        <p:txBody>
          <a:bodyPr/>
          <a:lstStyle/>
          <a:p>
            <a:fld id="{45ABD5A6-8FF8-4066-9ECD-5F8FF12454A6}" type="slidenum">
              <a:rPr lang="en-GB" smtClean="0"/>
              <a:t>‹#›</a:t>
            </a:fld>
            <a:endParaRPr lang="en-GB"/>
          </a:p>
        </p:txBody>
      </p:sp>
    </p:spTree>
    <p:extLst>
      <p:ext uri="{BB962C8B-B14F-4D97-AF65-F5344CB8AC3E}">
        <p14:creationId xmlns:p14="http://schemas.microsoft.com/office/powerpoint/2010/main" val="3927720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jp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jp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6.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211311-5C1F-6324-D229-43A4AAB05E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13793B9-9C28-6C11-2737-BBA7227FB7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866399F-982F-0FD1-A463-D709EEDCF6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B0F233-8B16-40A8-8CD4-4968A6EB4E36}" type="datetimeFigureOut">
              <a:rPr lang="en-GB" smtClean="0"/>
              <a:t>17/08/2026</a:t>
            </a:fld>
            <a:endParaRPr lang="en-GB"/>
          </a:p>
        </p:txBody>
      </p:sp>
      <p:sp>
        <p:nvSpPr>
          <p:cNvPr id="5" name="Footer Placeholder 4">
            <a:extLst>
              <a:ext uri="{FF2B5EF4-FFF2-40B4-BE49-F238E27FC236}">
                <a16:creationId xmlns:a16="http://schemas.microsoft.com/office/drawing/2014/main" id="{8F68D52A-857E-2FDD-E22B-00386D5B27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096E49F-0A4E-D70B-4D45-6E4E453528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ABD5A6-8FF8-4066-9ECD-5F8FF12454A6}" type="slidenum">
              <a:rPr lang="en-GB" smtClean="0"/>
              <a:t>‹#›</a:t>
            </a:fld>
            <a:endParaRPr lang="en-GB"/>
          </a:p>
        </p:txBody>
      </p:sp>
    </p:spTree>
    <p:extLst>
      <p:ext uri="{BB962C8B-B14F-4D97-AF65-F5344CB8AC3E}">
        <p14:creationId xmlns:p14="http://schemas.microsoft.com/office/powerpoint/2010/main" val="457631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AF5D8A-B09F-4ABD-8CDB-135521FD31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F5F8B8-A4C3-42DC-AE49-71F86BB69D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D68BA0-D236-4809-90F6-D0439F5FD8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E1A76F-9FA8-4D34-B2EE-74B019E479C3}" type="datetimeFigureOut">
              <a:rPr lang="en-GB" smtClean="0"/>
              <a:t>17/08/2026</a:t>
            </a:fld>
            <a:endParaRPr lang="en-GB"/>
          </a:p>
        </p:txBody>
      </p:sp>
      <p:sp>
        <p:nvSpPr>
          <p:cNvPr id="5" name="Footer Placeholder 4">
            <a:extLst>
              <a:ext uri="{FF2B5EF4-FFF2-40B4-BE49-F238E27FC236}">
                <a16:creationId xmlns:a16="http://schemas.microsoft.com/office/drawing/2014/main" id="{1594DFD1-01E4-44BD-8E70-EE08969D0F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10BEAD0-FF84-4984-BD89-3A4BABC041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E50A3-8204-4F11-9954-CB458F4FA4CB}" type="slidenum">
              <a:rPr lang="en-GB" smtClean="0"/>
              <a:t>‹#›</a:t>
            </a:fld>
            <a:endParaRPr lang="en-GB"/>
          </a:p>
        </p:txBody>
      </p:sp>
    </p:spTree>
    <p:extLst>
      <p:ext uri="{BB962C8B-B14F-4D97-AF65-F5344CB8AC3E}">
        <p14:creationId xmlns:p14="http://schemas.microsoft.com/office/powerpoint/2010/main" val="2065607994"/>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675" smtClean="0">
                <a:solidFill>
                  <a:schemeClr val="tx1">
                    <a:tint val="75000"/>
                  </a:schemeClr>
                </a:solidFill>
              </a:defRPr>
            </a:lvl1pPr>
          </a:lstStyle>
          <a:p>
            <a:fld id="{C0977E0B-9D6F-462A-90FF-F80EF4B15B77}" type="datetimeFigureOut">
              <a:rPr lang="en-GB" smtClean="0"/>
              <a:t>17/08/2026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675" smtClean="0">
                <a:solidFill>
                  <a:schemeClr val="tx1">
                    <a:tint val="75000"/>
                  </a:schemeClr>
                </a:solidFill>
              </a:defRPr>
            </a:lvl1pPr>
          </a:lstStyle>
          <a:p>
            <a:fld id="{2E41C91C-5033-4559-98CD-454194F5D77E}" type="slidenum">
              <a:rPr lang="en-GB" smtClean="0"/>
              <a:t>‹#›</a:t>
            </a:fld>
            <a:endParaRPr lang="en-GB"/>
          </a:p>
        </p:txBody>
      </p:sp>
    </p:spTree>
    <p:extLst>
      <p:ext uri="{BB962C8B-B14F-4D97-AF65-F5344CB8AC3E}">
        <p14:creationId xmlns:p14="http://schemas.microsoft.com/office/powerpoint/2010/main" val="37713432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514350" rtl="0" eaLnBrk="1" fontAlgn="base" hangingPunct="1">
        <a:lnSpc>
          <a:spcPct val="90000"/>
        </a:lnSpc>
        <a:spcBef>
          <a:spcPct val="0"/>
        </a:spcBef>
        <a:spcAft>
          <a:spcPct val="0"/>
        </a:spcAft>
        <a:defRPr sz="2400" kern="1200">
          <a:solidFill>
            <a:schemeClr val="tx1"/>
          </a:solidFill>
          <a:latin typeface="+mj-lt"/>
          <a:ea typeface="+mj-ea"/>
          <a:cs typeface="+mj-cs"/>
        </a:defRPr>
      </a:lvl1pPr>
      <a:lvl2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2pPr>
      <a:lvl3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3pPr>
      <a:lvl4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4pPr>
      <a:lvl5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5pPr>
      <a:lvl6pPr marL="3429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6pPr>
      <a:lvl7pPr marL="6858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7pPr>
      <a:lvl8pPr marL="10287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8pPr>
      <a:lvl9pPr marL="13716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9pPr>
    </p:titleStyle>
    <p:bodyStyle>
      <a:lvl1pPr marL="128588" indent="-128588" algn="l" defTabSz="514350" rtl="0" eaLnBrk="1" fontAlgn="base" hangingPunct="1">
        <a:lnSpc>
          <a:spcPct val="90000"/>
        </a:lnSpc>
        <a:spcBef>
          <a:spcPts val="563"/>
        </a:spcBef>
        <a:spcAft>
          <a:spcPct val="0"/>
        </a:spcAft>
        <a:buFont typeface="Arial" panose="020B0604020202020204" pitchFamily="34" charset="0"/>
        <a:buChar char="•"/>
        <a:defRPr sz="1500" kern="1200">
          <a:solidFill>
            <a:schemeClr val="tx1"/>
          </a:solidFill>
          <a:latin typeface="+mn-lt"/>
          <a:ea typeface="+mn-ea"/>
          <a:cs typeface="+mn-cs"/>
        </a:defRPr>
      </a:lvl1pPr>
      <a:lvl2pPr marL="385763" indent="-128588" algn="l" defTabSz="514350" rtl="0" eaLnBrk="1" fontAlgn="base" hangingPunct="1">
        <a:lnSpc>
          <a:spcPct val="90000"/>
        </a:lnSpc>
        <a:spcBef>
          <a:spcPts val="275"/>
        </a:spcBef>
        <a:spcAft>
          <a:spcPct val="0"/>
        </a:spcAft>
        <a:buFont typeface="Arial" panose="020B0604020202020204" pitchFamily="34" charset="0"/>
        <a:buChar char="•"/>
        <a:defRPr kern="1200">
          <a:solidFill>
            <a:schemeClr val="tx1"/>
          </a:solidFill>
          <a:latin typeface="+mn-lt"/>
          <a:ea typeface="+mn-ea"/>
          <a:cs typeface="+mn-cs"/>
        </a:defRPr>
      </a:lvl2pPr>
      <a:lvl3pPr marL="642938" indent="-128588" algn="l" defTabSz="514350" rtl="0" eaLnBrk="1" fontAlgn="base" hangingPunct="1">
        <a:lnSpc>
          <a:spcPct val="90000"/>
        </a:lnSpc>
        <a:spcBef>
          <a:spcPts val="275"/>
        </a:spcBef>
        <a:spcAft>
          <a:spcPct val="0"/>
        </a:spcAft>
        <a:buFont typeface="Arial" panose="020B0604020202020204" pitchFamily="34" charset="0"/>
        <a:buChar char="•"/>
        <a:defRPr sz="1100" kern="1200">
          <a:solidFill>
            <a:schemeClr val="tx1"/>
          </a:solidFill>
          <a:latin typeface="+mn-lt"/>
          <a:ea typeface="+mn-ea"/>
          <a:cs typeface="+mn-cs"/>
        </a:defRPr>
      </a:lvl3pPr>
      <a:lvl4pPr marL="900113" indent="-128588" algn="l" defTabSz="514350" rtl="0" eaLnBrk="1" fontAlgn="base" hangingPunct="1">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4pPr>
      <a:lvl5pPr marL="1157288" indent="-128588" algn="l" defTabSz="514350" rtl="0" eaLnBrk="1" fontAlgn="base" hangingPunct="1">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675" smtClean="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675" smtClean="0">
                <a:solidFill>
                  <a:schemeClr val="tx1">
                    <a:tint val="75000"/>
                  </a:schemeClr>
                </a:solidFill>
              </a:defRPr>
            </a:lvl1pPr>
          </a:lstStyle>
          <a:p>
            <a:fld id="{1BDB713E-7B5A-452C-BB97-D06E52F96914}" type="slidenum">
              <a:rPr lang="en-US" altLang="en-US" smtClean="0"/>
              <a:pPr/>
              <a:t>‹#›</a:t>
            </a:fld>
            <a:endParaRPr lang="en-US" altLang="en-US"/>
          </a:p>
        </p:txBody>
      </p:sp>
    </p:spTree>
    <p:extLst>
      <p:ext uri="{BB962C8B-B14F-4D97-AF65-F5344CB8AC3E}">
        <p14:creationId xmlns:p14="http://schemas.microsoft.com/office/powerpoint/2010/main" val="15868352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514350" rtl="0" eaLnBrk="1" fontAlgn="base" hangingPunct="1">
        <a:lnSpc>
          <a:spcPct val="90000"/>
        </a:lnSpc>
        <a:spcBef>
          <a:spcPct val="0"/>
        </a:spcBef>
        <a:spcAft>
          <a:spcPct val="0"/>
        </a:spcAft>
        <a:defRPr sz="2400" kern="1200">
          <a:solidFill>
            <a:schemeClr val="tx1"/>
          </a:solidFill>
          <a:latin typeface="+mj-lt"/>
          <a:ea typeface="+mj-ea"/>
          <a:cs typeface="+mj-cs"/>
        </a:defRPr>
      </a:lvl1pPr>
      <a:lvl2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2pPr>
      <a:lvl3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3pPr>
      <a:lvl4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4pPr>
      <a:lvl5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5pPr>
      <a:lvl6pPr marL="3429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6pPr>
      <a:lvl7pPr marL="6858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7pPr>
      <a:lvl8pPr marL="10287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8pPr>
      <a:lvl9pPr marL="13716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9pPr>
    </p:titleStyle>
    <p:bodyStyle>
      <a:lvl1pPr marL="128588" indent="-128588" algn="l" defTabSz="514350" rtl="0" eaLnBrk="1" fontAlgn="base" hangingPunct="1">
        <a:lnSpc>
          <a:spcPct val="90000"/>
        </a:lnSpc>
        <a:spcBef>
          <a:spcPts val="563"/>
        </a:spcBef>
        <a:spcAft>
          <a:spcPct val="0"/>
        </a:spcAft>
        <a:buFont typeface="Arial" panose="020B0604020202020204" pitchFamily="34" charset="0"/>
        <a:buChar char="•"/>
        <a:defRPr sz="1500" kern="1200">
          <a:solidFill>
            <a:schemeClr val="tx1"/>
          </a:solidFill>
          <a:latin typeface="+mn-lt"/>
          <a:ea typeface="+mn-ea"/>
          <a:cs typeface="+mn-cs"/>
        </a:defRPr>
      </a:lvl1pPr>
      <a:lvl2pPr marL="385763" indent="-128588" algn="l" defTabSz="514350" rtl="0" eaLnBrk="1" fontAlgn="base" hangingPunct="1">
        <a:lnSpc>
          <a:spcPct val="90000"/>
        </a:lnSpc>
        <a:spcBef>
          <a:spcPts val="275"/>
        </a:spcBef>
        <a:spcAft>
          <a:spcPct val="0"/>
        </a:spcAft>
        <a:buFont typeface="Arial" panose="020B0604020202020204" pitchFamily="34" charset="0"/>
        <a:buChar char="•"/>
        <a:defRPr kern="1200">
          <a:solidFill>
            <a:schemeClr val="tx1"/>
          </a:solidFill>
          <a:latin typeface="+mn-lt"/>
          <a:ea typeface="+mn-ea"/>
          <a:cs typeface="+mn-cs"/>
        </a:defRPr>
      </a:lvl2pPr>
      <a:lvl3pPr marL="642938" indent="-128588" algn="l" defTabSz="514350" rtl="0" eaLnBrk="1" fontAlgn="base" hangingPunct="1">
        <a:lnSpc>
          <a:spcPct val="90000"/>
        </a:lnSpc>
        <a:spcBef>
          <a:spcPts val="275"/>
        </a:spcBef>
        <a:spcAft>
          <a:spcPct val="0"/>
        </a:spcAft>
        <a:buFont typeface="Arial" panose="020B0604020202020204" pitchFamily="34" charset="0"/>
        <a:buChar char="•"/>
        <a:defRPr sz="1100" kern="1200">
          <a:solidFill>
            <a:schemeClr val="tx1"/>
          </a:solidFill>
          <a:latin typeface="+mn-lt"/>
          <a:ea typeface="+mn-ea"/>
          <a:cs typeface="+mn-cs"/>
        </a:defRPr>
      </a:lvl3pPr>
      <a:lvl4pPr marL="900113" indent="-128588" algn="l" defTabSz="514350" rtl="0" eaLnBrk="1" fontAlgn="base" hangingPunct="1">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4pPr>
      <a:lvl5pPr marL="1157288" indent="-128588" algn="l" defTabSz="514350" rtl="0" eaLnBrk="1" fontAlgn="base" hangingPunct="1">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1C7DE-FD34-46A1-A68A-5DC7E2C1E014}"/>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6B014D49-1A02-FA34-A65E-17706142DE64}"/>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6FDDA6D3-A042-245F-6926-87FBC0A8CA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675">
                <a:solidFill>
                  <a:schemeClr val="tx1">
                    <a:tint val="75000"/>
                  </a:schemeClr>
                </a:solidFill>
                <a:cs typeface="+mn-cs"/>
              </a:defRPr>
            </a:lvl1pPr>
          </a:lstStyle>
          <a:p>
            <a:pPr>
              <a:defRPr/>
            </a:pPr>
            <a:endParaRPr lang="en-US"/>
          </a:p>
        </p:txBody>
      </p:sp>
      <p:sp>
        <p:nvSpPr>
          <p:cNvPr id="5" name="Footer Placeholder 4">
            <a:extLst>
              <a:ext uri="{FF2B5EF4-FFF2-40B4-BE49-F238E27FC236}">
                <a16:creationId xmlns:a16="http://schemas.microsoft.com/office/drawing/2014/main" id="{030CFAA1-2FDE-6E54-3CD7-1A1D43F1CD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675">
                <a:solidFill>
                  <a:schemeClr val="tx1">
                    <a:tint val="75000"/>
                  </a:schemeClr>
                </a:solidFill>
                <a:cs typeface="+mn-cs"/>
              </a:defRPr>
            </a:lvl1pPr>
          </a:lstStyle>
          <a:p>
            <a:pPr>
              <a:defRPr/>
            </a:pPr>
            <a:endParaRPr lang="en-US"/>
          </a:p>
        </p:txBody>
      </p:sp>
      <p:sp>
        <p:nvSpPr>
          <p:cNvPr id="6" name="Slide Number Placeholder 5">
            <a:extLst>
              <a:ext uri="{FF2B5EF4-FFF2-40B4-BE49-F238E27FC236}">
                <a16:creationId xmlns:a16="http://schemas.microsoft.com/office/drawing/2014/main" id="{7C33D05F-8A73-D189-F1BE-2FE68EF146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675">
                <a:solidFill>
                  <a:schemeClr val="tx1">
                    <a:tint val="75000"/>
                  </a:schemeClr>
                </a:solidFill>
                <a:cs typeface="+mn-cs"/>
              </a:defRPr>
            </a:lvl1pPr>
          </a:lstStyle>
          <a:p>
            <a:pPr>
              <a:defRPr/>
            </a:pPr>
            <a:fld id="{1B459D7C-DEFB-47F3-99C2-37FC8E29FB14}" type="slidenum">
              <a:rPr lang="en-US" altLang="en-US"/>
              <a:pPr>
                <a:defRPr/>
              </a:pPr>
              <a:t>‹#›</a:t>
            </a:fld>
            <a:endParaRPr lang="en-US" altLang="en-US"/>
          </a:p>
        </p:txBody>
      </p:sp>
    </p:spTree>
    <p:extLst>
      <p:ext uri="{BB962C8B-B14F-4D97-AF65-F5344CB8AC3E}">
        <p14:creationId xmlns:p14="http://schemas.microsoft.com/office/powerpoint/2010/main" val="302408361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514350" rtl="0" eaLnBrk="0" fontAlgn="base" hangingPunct="0">
        <a:lnSpc>
          <a:spcPct val="90000"/>
        </a:lnSpc>
        <a:spcBef>
          <a:spcPct val="0"/>
        </a:spcBef>
        <a:spcAft>
          <a:spcPct val="0"/>
        </a:spcAft>
        <a:defRPr sz="2400" kern="1200">
          <a:solidFill>
            <a:schemeClr val="tx1"/>
          </a:solidFill>
          <a:latin typeface="+mj-lt"/>
          <a:ea typeface="+mj-ea"/>
          <a:cs typeface="+mj-cs"/>
        </a:defRPr>
      </a:lvl1pPr>
      <a:lvl2pPr algn="l" defTabSz="514350" rtl="0" eaLnBrk="0" fontAlgn="base" hangingPunct="0">
        <a:lnSpc>
          <a:spcPct val="90000"/>
        </a:lnSpc>
        <a:spcBef>
          <a:spcPct val="0"/>
        </a:spcBef>
        <a:spcAft>
          <a:spcPct val="0"/>
        </a:spcAft>
        <a:defRPr sz="2400">
          <a:solidFill>
            <a:schemeClr val="tx1"/>
          </a:solidFill>
          <a:latin typeface="Calibri" panose="020F0502020204030204" pitchFamily="34" charset="0"/>
          <a:cs typeface="Calibri" panose="020F0502020204030204" pitchFamily="34" charset="0"/>
        </a:defRPr>
      </a:lvl2pPr>
      <a:lvl3pPr algn="l" defTabSz="514350" rtl="0" eaLnBrk="0" fontAlgn="base" hangingPunct="0">
        <a:lnSpc>
          <a:spcPct val="90000"/>
        </a:lnSpc>
        <a:spcBef>
          <a:spcPct val="0"/>
        </a:spcBef>
        <a:spcAft>
          <a:spcPct val="0"/>
        </a:spcAft>
        <a:defRPr sz="2400">
          <a:solidFill>
            <a:schemeClr val="tx1"/>
          </a:solidFill>
          <a:latin typeface="Calibri" panose="020F0502020204030204" pitchFamily="34" charset="0"/>
          <a:cs typeface="Calibri" panose="020F0502020204030204" pitchFamily="34" charset="0"/>
        </a:defRPr>
      </a:lvl3pPr>
      <a:lvl4pPr algn="l" defTabSz="514350" rtl="0" eaLnBrk="0" fontAlgn="base" hangingPunct="0">
        <a:lnSpc>
          <a:spcPct val="90000"/>
        </a:lnSpc>
        <a:spcBef>
          <a:spcPct val="0"/>
        </a:spcBef>
        <a:spcAft>
          <a:spcPct val="0"/>
        </a:spcAft>
        <a:defRPr sz="2400">
          <a:solidFill>
            <a:schemeClr val="tx1"/>
          </a:solidFill>
          <a:latin typeface="Calibri" panose="020F0502020204030204" pitchFamily="34" charset="0"/>
          <a:cs typeface="Calibri" panose="020F0502020204030204" pitchFamily="34" charset="0"/>
        </a:defRPr>
      </a:lvl4pPr>
      <a:lvl5pPr algn="l" defTabSz="514350" rtl="0" eaLnBrk="0" fontAlgn="base" hangingPunct="0">
        <a:lnSpc>
          <a:spcPct val="90000"/>
        </a:lnSpc>
        <a:spcBef>
          <a:spcPct val="0"/>
        </a:spcBef>
        <a:spcAft>
          <a:spcPct val="0"/>
        </a:spcAft>
        <a:defRPr sz="2400">
          <a:solidFill>
            <a:schemeClr val="tx1"/>
          </a:solidFill>
          <a:latin typeface="Calibri" panose="020F0502020204030204" pitchFamily="34" charset="0"/>
          <a:cs typeface="Calibri" panose="020F0502020204030204" pitchFamily="34" charset="0"/>
        </a:defRPr>
      </a:lvl5pPr>
      <a:lvl6pPr marL="3429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6pPr>
      <a:lvl7pPr marL="6858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7pPr>
      <a:lvl8pPr marL="10287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8pPr>
      <a:lvl9pPr marL="13716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9pPr>
    </p:titleStyle>
    <p:bodyStyle>
      <a:lvl1pPr marL="128588" indent="-128588" algn="l" defTabSz="514350" rtl="0" eaLnBrk="0" fontAlgn="base" hangingPunct="0">
        <a:lnSpc>
          <a:spcPct val="90000"/>
        </a:lnSpc>
        <a:spcBef>
          <a:spcPts val="563"/>
        </a:spcBef>
        <a:spcAft>
          <a:spcPct val="0"/>
        </a:spcAft>
        <a:buFont typeface="Arial" panose="020B0604020202020204" pitchFamily="34" charset="0"/>
        <a:buChar char="•"/>
        <a:defRPr sz="1500" kern="1200">
          <a:solidFill>
            <a:schemeClr val="tx1"/>
          </a:solidFill>
          <a:latin typeface="+mn-lt"/>
          <a:ea typeface="+mn-ea"/>
          <a:cs typeface="+mn-cs"/>
        </a:defRPr>
      </a:lvl1pPr>
      <a:lvl2pPr marL="385763" indent="-128588" algn="l" defTabSz="514350" rtl="0" eaLnBrk="0" fontAlgn="base" hangingPunct="0">
        <a:lnSpc>
          <a:spcPct val="90000"/>
        </a:lnSpc>
        <a:spcBef>
          <a:spcPts val="275"/>
        </a:spcBef>
        <a:spcAft>
          <a:spcPct val="0"/>
        </a:spcAft>
        <a:buFont typeface="Arial" panose="020B0604020202020204" pitchFamily="34" charset="0"/>
        <a:buChar char="•"/>
        <a:defRPr kern="1200">
          <a:solidFill>
            <a:schemeClr val="tx1"/>
          </a:solidFill>
          <a:latin typeface="+mn-lt"/>
          <a:ea typeface="+mn-ea"/>
          <a:cs typeface="+mn-cs"/>
        </a:defRPr>
      </a:lvl2pPr>
      <a:lvl3pPr marL="642938" indent="-128588" algn="l" defTabSz="514350" rtl="0" eaLnBrk="0" fontAlgn="base" hangingPunct="0">
        <a:lnSpc>
          <a:spcPct val="90000"/>
        </a:lnSpc>
        <a:spcBef>
          <a:spcPts val="275"/>
        </a:spcBef>
        <a:spcAft>
          <a:spcPct val="0"/>
        </a:spcAft>
        <a:buFont typeface="Arial" panose="020B0604020202020204" pitchFamily="34" charset="0"/>
        <a:buChar char="•"/>
        <a:defRPr sz="1100" kern="1200">
          <a:solidFill>
            <a:schemeClr val="tx1"/>
          </a:solidFill>
          <a:latin typeface="+mn-lt"/>
          <a:ea typeface="+mn-ea"/>
          <a:cs typeface="+mn-cs"/>
        </a:defRPr>
      </a:lvl3pPr>
      <a:lvl4pPr marL="900113" indent="-128588" algn="l" defTabSz="514350" rtl="0" eaLnBrk="0" fontAlgn="base" hangingPunct="0">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4pPr>
      <a:lvl5pPr marL="1157288" indent="-128588" algn="l" defTabSz="514350" rtl="0" eaLnBrk="0" fontAlgn="base" hangingPunct="0">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675" smtClean="0">
                <a:solidFill>
                  <a:schemeClr val="tx1">
                    <a:tint val="75000"/>
                  </a:schemeClr>
                </a:solidFill>
              </a:defRPr>
            </a:lvl1pPr>
          </a:lstStyle>
          <a:p>
            <a:fld id="{B82A744B-22B9-4F3E-A771-3E4D386670D2}" type="datetimeFigureOut">
              <a:rPr lang="en-GB" smtClean="0"/>
              <a:t>17/08/2026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675" smtClean="0">
                <a:solidFill>
                  <a:schemeClr val="tx1">
                    <a:tint val="75000"/>
                  </a:schemeClr>
                </a:solidFill>
              </a:defRPr>
            </a:lvl1pPr>
          </a:lstStyle>
          <a:p>
            <a:fld id="{A6746F07-7A80-49EA-9D34-0DF440F53B47}" type="slidenum">
              <a:rPr lang="en-GB" smtClean="0"/>
              <a:t>‹#›</a:t>
            </a:fld>
            <a:endParaRPr lang="en-GB"/>
          </a:p>
        </p:txBody>
      </p:sp>
    </p:spTree>
    <p:extLst>
      <p:ext uri="{BB962C8B-B14F-4D97-AF65-F5344CB8AC3E}">
        <p14:creationId xmlns:p14="http://schemas.microsoft.com/office/powerpoint/2010/main" val="254925970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514350" rtl="0" eaLnBrk="1" fontAlgn="base" hangingPunct="1">
        <a:lnSpc>
          <a:spcPct val="90000"/>
        </a:lnSpc>
        <a:spcBef>
          <a:spcPct val="0"/>
        </a:spcBef>
        <a:spcAft>
          <a:spcPct val="0"/>
        </a:spcAft>
        <a:defRPr sz="2400" kern="1200">
          <a:solidFill>
            <a:schemeClr val="tx1"/>
          </a:solidFill>
          <a:latin typeface="+mj-lt"/>
          <a:ea typeface="+mj-ea"/>
          <a:cs typeface="+mj-cs"/>
        </a:defRPr>
      </a:lvl1pPr>
      <a:lvl2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2pPr>
      <a:lvl3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3pPr>
      <a:lvl4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4pPr>
      <a:lvl5pPr algn="l" defTabSz="514350" rtl="0" eaLnBrk="1" fontAlgn="base" hangingPunct="1">
        <a:lnSpc>
          <a:spcPct val="90000"/>
        </a:lnSpc>
        <a:spcBef>
          <a:spcPct val="0"/>
        </a:spcBef>
        <a:spcAft>
          <a:spcPct val="0"/>
        </a:spcAft>
        <a:defRPr sz="2400">
          <a:solidFill>
            <a:schemeClr val="tx1"/>
          </a:solidFill>
          <a:latin typeface="Calibri Light" panose="020F0302020204030204" pitchFamily="34" charset="0"/>
        </a:defRPr>
      </a:lvl5pPr>
      <a:lvl6pPr marL="3429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6pPr>
      <a:lvl7pPr marL="6858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7pPr>
      <a:lvl8pPr marL="10287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8pPr>
      <a:lvl9pPr marL="13716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9pPr>
    </p:titleStyle>
    <p:bodyStyle>
      <a:lvl1pPr marL="128588" indent="-128588" algn="l" defTabSz="514350" rtl="0" eaLnBrk="1" fontAlgn="base" hangingPunct="1">
        <a:lnSpc>
          <a:spcPct val="90000"/>
        </a:lnSpc>
        <a:spcBef>
          <a:spcPts val="563"/>
        </a:spcBef>
        <a:spcAft>
          <a:spcPct val="0"/>
        </a:spcAft>
        <a:buFont typeface="Arial" panose="020B0604020202020204" pitchFamily="34" charset="0"/>
        <a:buChar char="•"/>
        <a:defRPr sz="1500" kern="1200">
          <a:solidFill>
            <a:schemeClr val="tx1"/>
          </a:solidFill>
          <a:latin typeface="+mn-lt"/>
          <a:ea typeface="+mn-ea"/>
          <a:cs typeface="+mn-cs"/>
        </a:defRPr>
      </a:lvl1pPr>
      <a:lvl2pPr marL="385763" indent="-128588" algn="l" defTabSz="514350" rtl="0" eaLnBrk="1" fontAlgn="base" hangingPunct="1">
        <a:lnSpc>
          <a:spcPct val="90000"/>
        </a:lnSpc>
        <a:spcBef>
          <a:spcPts val="275"/>
        </a:spcBef>
        <a:spcAft>
          <a:spcPct val="0"/>
        </a:spcAft>
        <a:buFont typeface="Arial" panose="020B0604020202020204" pitchFamily="34" charset="0"/>
        <a:buChar char="•"/>
        <a:defRPr kern="1200">
          <a:solidFill>
            <a:schemeClr val="tx1"/>
          </a:solidFill>
          <a:latin typeface="+mn-lt"/>
          <a:ea typeface="+mn-ea"/>
          <a:cs typeface="+mn-cs"/>
        </a:defRPr>
      </a:lvl2pPr>
      <a:lvl3pPr marL="642938" indent="-128588" algn="l" defTabSz="514350" rtl="0" eaLnBrk="1" fontAlgn="base" hangingPunct="1">
        <a:lnSpc>
          <a:spcPct val="90000"/>
        </a:lnSpc>
        <a:spcBef>
          <a:spcPts val="275"/>
        </a:spcBef>
        <a:spcAft>
          <a:spcPct val="0"/>
        </a:spcAft>
        <a:buFont typeface="Arial" panose="020B0604020202020204" pitchFamily="34" charset="0"/>
        <a:buChar char="•"/>
        <a:defRPr sz="1100" kern="1200">
          <a:solidFill>
            <a:schemeClr val="tx1"/>
          </a:solidFill>
          <a:latin typeface="+mn-lt"/>
          <a:ea typeface="+mn-ea"/>
          <a:cs typeface="+mn-cs"/>
        </a:defRPr>
      </a:lvl3pPr>
      <a:lvl4pPr marL="900113" indent="-128588" algn="l" defTabSz="514350" rtl="0" eaLnBrk="1" fontAlgn="base" hangingPunct="1">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4pPr>
      <a:lvl5pPr marL="1157288" indent="-128588" algn="l" defTabSz="514350" rtl="0" eaLnBrk="1" fontAlgn="base" hangingPunct="1">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hyperlink" Target="http://www.songsolutions.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1.xml"/></Relationships>
</file>

<file path=ppt/slides/_rels/slide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7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737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1A037-52EB-A1AC-00DA-813BF745156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8861E5-2F70-8F5F-409C-E6B763229997}"/>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This day I call the heavens and the earth as witnesses against you that I have set before you life and death, blessings and curses. </a:t>
            </a:r>
            <a:endParaRPr lang="en-GB" dirty="0">
              <a:effectLst/>
            </a:endParaRPr>
          </a:p>
        </p:txBody>
      </p:sp>
    </p:spTree>
    <p:extLst>
      <p:ext uri="{BB962C8B-B14F-4D97-AF65-F5344CB8AC3E}">
        <p14:creationId xmlns:p14="http://schemas.microsoft.com/office/powerpoint/2010/main" val="731404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CC5EC-084D-4012-96DC-F993DCC710B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0031274-2C3B-2362-23B0-7D63D8F5B53B}"/>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Now choose life, so that you and your children may live and that you may love the Lord your God, listen to his voice, and hold fast to him. For the Lord is your life, and he will give you many years in the land he swore to give to your fathers, Abraham, Isaac and Jacob.</a:t>
            </a:r>
            <a:br>
              <a:rPr lang="en-GB" sz="4400" b="1" kern="1200" dirty="0">
                <a:solidFill>
                  <a:srgbClr val="FFFFFF"/>
                </a:solidFill>
                <a:effectLst/>
                <a:latin typeface="Aptos" panose="020B0004020202020204" pitchFamily="34" charset="0"/>
                <a:ea typeface="+mj-ea"/>
                <a:cs typeface="+mj-cs"/>
              </a:rPr>
            </a:br>
            <a:r>
              <a:rPr lang="en-GB" sz="3200" b="1" dirty="0">
                <a:solidFill>
                  <a:srgbClr val="FFFFFF"/>
                </a:solidFill>
                <a:latin typeface="Aptos" panose="020B0004020202020204" pitchFamily="34" charset="0"/>
              </a:rPr>
              <a:t>Deuteronomy 30: 11-20 </a:t>
            </a:r>
            <a:endParaRPr lang="en-GB" dirty="0">
              <a:effectLst/>
            </a:endParaRPr>
          </a:p>
        </p:txBody>
      </p:sp>
    </p:spTree>
    <p:extLst>
      <p:ext uri="{BB962C8B-B14F-4D97-AF65-F5344CB8AC3E}">
        <p14:creationId xmlns:p14="http://schemas.microsoft.com/office/powerpoint/2010/main" val="3985323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20F8F0A-35AC-31E3-F8D6-2FFAB92282AD}"/>
            </a:ext>
          </a:extLst>
        </p:cNvPr>
        <p:cNvGrpSpPr/>
        <p:nvPr/>
      </p:nvGrpSpPr>
      <p:grpSpPr>
        <a:xfrm>
          <a:off x="0" y="0"/>
          <a:ext cx="0" cy="0"/>
          <a:chOff x="0" y="0"/>
          <a:chExt cx="0" cy="0"/>
        </a:xfrm>
      </p:grpSpPr>
      <p:pic>
        <p:nvPicPr>
          <p:cNvPr id="3" name="Picture 2" descr="A blue circle with white text&#10;&#10;AI-generated content may be incorrect.">
            <a:extLst>
              <a:ext uri="{FF2B5EF4-FFF2-40B4-BE49-F238E27FC236}">
                <a16:creationId xmlns:a16="http://schemas.microsoft.com/office/drawing/2014/main" id="{75A88994-72E7-7938-BF8A-128766BB7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0040" y="1351788"/>
            <a:ext cx="8751920" cy="2982217"/>
          </a:xfrm>
          <a:prstGeom prst="rect">
            <a:avLst/>
          </a:prstGeom>
        </p:spPr>
      </p:pic>
    </p:spTree>
    <p:extLst>
      <p:ext uri="{BB962C8B-B14F-4D97-AF65-F5344CB8AC3E}">
        <p14:creationId xmlns:p14="http://schemas.microsoft.com/office/powerpoint/2010/main" val="1094610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FC7AEA-275A-4191-A469-8A144E8EC38B}"/>
              </a:ext>
            </a:extLst>
          </p:cNvPr>
          <p:cNvSpPr>
            <a:spLocks noGrp="1"/>
          </p:cNvSpPr>
          <p:nvPr>
            <p:ph type="title"/>
          </p:nvPr>
        </p:nvSpPr>
        <p:spPr>
          <a:xfrm>
            <a:off x="838200" y="411163"/>
            <a:ext cx="10515600"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What is our hope in life and death</a:t>
            </a:r>
          </a:p>
        </p:txBody>
      </p:sp>
    </p:spTree>
    <p:extLst>
      <p:ext uri="{BB962C8B-B14F-4D97-AF65-F5344CB8AC3E}">
        <p14:creationId xmlns:p14="http://schemas.microsoft.com/office/powerpoint/2010/main" val="4151237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DFC5D53-5D2A-61FA-10F0-DA38D041C85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2DF025B-BAF2-BF73-C828-849B46B56710}"/>
              </a:ext>
            </a:extLst>
          </p:cNvPr>
          <p:cNvSpPr>
            <a:spLocks noGrp="1"/>
          </p:cNvSpPr>
          <p:nvPr>
            <p:ph type="title"/>
          </p:nvPr>
        </p:nvSpPr>
        <p:spPr>
          <a:xfrm>
            <a:off x="838200" y="411163"/>
            <a:ext cx="10515600"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What is our hope in life and death</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Christ alone Christ alone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What is our only confidence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That our souls to Him belong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Who holds our days within His hand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What comes apart from His command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And what will keep us to the end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The love of Christ in which we stand</a:t>
            </a:r>
          </a:p>
        </p:txBody>
      </p:sp>
    </p:spTree>
    <p:extLst>
      <p:ext uri="{BB962C8B-B14F-4D97-AF65-F5344CB8AC3E}">
        <p14:creationId xmlns:p14="http://schemas.microsoft.com/office/powerpoint/2010/main" val="2142704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BEB04A6-7C5F-DAAC-C9D6-A65BEEBBEA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B663497-1BCE-E130-C0E5-701A8B07E8D0}"/>
              </a:ext>
            </a:extLst>
          </p:cNvPr>
          <p:cNvSpPr>
            <a:spLocks noGrp="1"/>
          </p:cNvSpPr>
          <p:nvPr>
            <p:ph type="title"/>
          </p:nvPr>
        </p:nvSpPr>
        <p:spPr>
          <a:xfrm>
            <a:off x="838200" y="411163"/>
            <a:ext cx="10515600"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O sing hallelujah</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Our hope springs eternal</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O sing hallelujah</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Now and ever we confess</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Christ our hope in life and death</a:t>
            </a:r>
          </a:p>
        </p:txBody>
      </p:sp>
    </p:spTree>
    <p:extLst>
      <p:ext uri="{BB962C8B-B14F-4D97-AF65-F5344CB8AC3E}">
        <p14:creationId xmlns:p14="http://schemas.microsoft.com/office/powerpoint/2010/main" val="1246669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CB388A1-8617-4223-45EE-902DAAD4CB1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C0CAEBA-4FF3-61DC-368D-ED5C811EC85F}"/>
              </a:ext>
            </a:extLst>
          </p:cNvPr>
          <p:cNvSpPr>
            <a:spLocks noGrp="1"/>
          </p:cNvSpPr>
          <p:nvPr>
            <p:ph type="title"/>
          </p:nvPr>
        </p:nvSpPr>
        <p:spPr>
          <a:xfrm>
            <a:off x="838200" y="411163"/>
            <a:ext cx="10515600"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What truth can calm the troubled soul</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God is good God is good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Where is His grace and goodness known</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In our great Redeemers blood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Who holds our faith when fears arise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Who stands above the stormy trial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Who sends the waves that bring us nigh</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Unto the shore the rock of Christ</a:t>
            </a:r>
          </a:p>
        </p:txBody>
      </p:sp>
    </p:spTree>
    <p:extLst>
      <p:ext uri="{BB962C8B-B14F-4D97-AF65-F5344CB8AC3E}">
        <p14:creationId xmlns:p14="http://schemas.microsoft.com/office/powerpoint/2010/main" val="1406756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28A5537-9CFA-4F12-7FE8-CA86ECC33D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3977C32-02EC-8482-3E69-8B7A416F5B5B}"/>
              </a:ext>
            </a:extLst>
          </p:cNvPr>
          <p:cNvSpPr>
            <a:spLocks noGrp="1"/>
          </p:cNvSpPr>
          <p:nvPr>
            <p:ph type="title"/>
          </p:nvPr>
        </p:nvSpPr>
        <p:spPr>
          <a:xfrm>
            <a:off x="838200" y="411163"/>
            <a:ext cx="10515600"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O sing hallelujah</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Our hope springs eternal</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O sing hallelujah</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Now and ever we confess</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Christ our hope in life and death</a:t>
            </a:r>
          </a:p>
        </p:txBody>
      </p:sp>
    </p:spTree>
    <p:extLst>
      <p:ext uri="{BB962C8B-B14F-4D97-AF65-F5344CB8AC3E}">
        <p14:creationId xmlns:p14="http://schemas.microsoft.com/office/powerpoint/2010/main" val="1811451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C6EEA52-689F-8CEF-EEF4-CAE6D05DCA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41E75BB-960C-BB2B-6DD9-566CC188631E}"/>
              </a:ext>
            </a:extLst>
          </p:cNvPr>
          <p:cNvSpPr>
            <a:spLocks noGrp="1"/>
          </p:cNvSpPr>
          <p:nvPr>
            <p:ph type="title"/>
          </p:nvPr>
        </p:nvSpPr>
        <p:spPr>
          <a:xfrm>
            <a:off x="838200" y="411163"/>
            <a:ext cx="10515600"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Unto the grave what will we sing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Christ He lives Christ He lives</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And what reward will heaven bring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Everlasting life with Him</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There we will rise to meet the Lord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Then sin and death will be destroyed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And we will feast in endless joy</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When Christ is ours forevermore</a:t>
            </a:r>
          </a:p>
        </p:txBody>
      </p:sp>
    </p:spTree>
    <p:extLst>
      <p:ext uri="{BB962C8B-B14F-4D97-AF65-F5344CB8AC3E}">
        <p14:creationId xmlns:p14="http://schemas.microsoft.com/office/powerpoint/2010/main" val="2359731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A00BE30-4A2C-37B5-45BD-EC5662F4296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F588C51-D767-0578-17C4-43C5323061BD}"/>
              </a:ext>
            </a:extLst>
          </p:cNvPr>
          <p:cNvSpPr>
            <a:spLocks noGrp="1"/>
          </p:cNvSpPr>
          <p:nvPr>
            <p:ph type="title"/>
          </p:nvPr>
        </p:nvSpPr>
        <p:spPr>
          <a:xfrm>
            <a:off x="838200" y="411163"/>
            <a:ext cx="10515600"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O sing hallelujah</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Our hope springs eternal</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O sing hallelujah</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Now and ever we confess</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Christ our hope in life and death</a:t>
            </a:r>
          </a:p>
        </p:txBody>
      </p:sp>
      <p:sp>
        <p:nvSpPr>
          <p:cNvPr id="2" name="TextBox 1">
            <a:extLst>
              <a:ext uri="{FF2B5EF4-FFF2-40B4-BE49-F238E27FC236}">
                <a16:creationId xmlns:a16="http://schemas.microsoft.com/office/drawing/2014/main" id="{CEBC95E9-A0FD-C6CA-EBF7-D2BFE07D5625}"/>
              </a:ext>
            </a:extLst>
          </p:cNvPr>
          <p:cNvSpPr txBox="1"/>
          <p:nvPr/>
        </p:nvSpPr>
        <p:spPr>
          <a:xfrm>
            <a:off x="1191491" y="5628904"/>
            <a:ext cx="9809018" cy="101566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Calibri"/>
              </a:rPr>
              <a:t>CCLI 259001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Calibri"/>
              </a:rPr>
              <a:t>Jordan </a:t>
            </a:r>
            <a:r>
              <a:rPr kumimoji="0" lang="en-GB" sz="1200" b="0" i="0" u="none" strike="noStrike" kern="1200" cap="none" spc="0" normalizeH="0" baseline="0" noProof="0" dirty="0" err="1">
                <a:ln>
                  <a:noFill/>
                </a:ln>
                <a:solidFill>
                  <a:prstClr val="white"/>
                </a:solidFill>
                <a:effectLst/>
                <a:uLnTx/>
                <a:uFillTx/>
                <a:latin typeface="Calibri"/>
                <a:ea typeface="+mn-ea"/>
                <a:cs typeface="Calibri"/>
              </a:rPr>
              <a:t>Kauflin</a:t>
            </a:r>
            <a:r>
              <a:rPr kumimoji="0" lang="en-GB" sz="1200" b="0" i="0" u="none" strike="noStrike" kern="1200" cap="none" spc="0" normalizeH="0" baseline="0" noProof="0" dirty="0">
                <a:ln>
                  <a:noFill/>
                </a:ln>
                <a:solidFill>
                  <a:prstClr val="white"/>
                </a:solidFill>
                <a:effectLst/>
                <a:uLnTx/>
                <a:uFillTx/>
                <a:latin typeface="Calibri"/>
                <a:ea typeface="+mn-ea"/>
                <a:cs typeface="Calibri"/>
              </a:rPr>
              <a:t> ¦Keith Getty ¦Matt Boswell ¦Matt Papa ¦Mathew </a:t>
            </a:r>
            <a:r>
              <a:rPr kumimoji="0" lang="en-GB" sz="1200" b="0" i="0" u="none" strike="noStrike" kern="1200" cap="none" spc="0" normalizeH="0" baseline="0" noProof="0" dirty="0" err="1">
                <a:ln>
                  <a:noFill/>
                </a:ln>
                <a:solidFill>
                  <a:prstClr val="white"/>
                </a:solidFill>
                <a:effectLst/>
                <a:uLnTx/>
                <a:uFillTx/>
                <a:latin typeface="Calibri"/>
                <a:ea typeface="+mn-ea"/>
                <a:cs typeface="Calibri"/>
              </a:rPr>
              <a:t>Merker</a:t>
            </a:r>
            <a:r>
              <a:rPr kumimoji="0" lang="en-GB" sz="1200" b="0" i="0" u="none" strike="noStrike" kern="1200" cap="none" spc="0" normalizeH="0" baseline="0" noProof="0" dirty="0">
                <a:ln>
                  <a:noFill/>
                </a:ln>
                <a:solidFill>
                  <a:prstClr val="white"/>
                </a:solidFill>
                <a:effectLst/>
                <a:uLnTx/>
                <a:uFillTx/>
                <a:latin typeface="Calibri"/>
                <a:ea typeface="+mn-ea"/>
                <a:cs typeface="Calibri"/>
              </a:rPr>
              <a:t> ©2020 Getty Music Hymns and Songs (Admin by Music Services, Inc) Getty Music Publishing (Admin by Music Services, Inc.) Love your enemies publishing (Admin by Music Services, Inc) Messenger Hymns (Admin by Music Services Inc) Jordan </a:t>
            </a:r>
            <a:r>
              <a:rPr kumimoji="0" lang="en-GB" sz="1200" b="0" i="0" u="none" strike="noStrike" kern="1200" cap="none" spc="0" normalizeH="0" baseline="0" noProof="0" dirty="0" err="1">
                <a:ln>
                  <a:noFill/>
                </a:ln>
                <a:solidFill>
                  <a:prstClr val="white"/>
                </a:solidFill>
                <a:effectLst/>
                <a:uLnTx/>
                <a:uFillTx/>
                <a:latin typeface="Calibri"/>
                <a:ea typeface="+mn-ea"/>
                <a:cs typeface="Calibri"/>
              </a:rPr>
              <a:t>Kauflin</a:t>
            </a:r>
            <a:r>
              <a:rPr kumimoji="0" lang="en-GB" sz="1200" b="0" i="0" u="none" strike="noStrike" kern="1200" cap="none" spc="0" normalizeH="0" baseline="0" noProof="0" dirty="0">
                <a:ln>
                  <a:noFill/>
                </a:ln>
                <a:solidFill>
                  <a:prstClr val="white"/>
                </a:solidFill>
                <a:effectLst/>
                <a:uLnTx/>
                <a:uFillTx/>
                <a:latin typeface="Calibri"/>
                <a:ea typeface="+mn-ea"/>
                <a:cs typeface="Calibri"/>
              </a:rPr>
              <a:t> Music (Admin by Song Solutions </a:t>
            </a:r>
            <a:r>
              <a:rPr kumimoji="0" lang="en-GB" sz="1200" b="0" i="0" u="none" strike="noStrike" kern="1200" cap="none" spc="0" normalizeH="0" baseline="0" noProof="0" dirty="0">
                <a:ln>
                  <a:noFill/>
                </a:ln>
                <a:solidFill>
                  <a:prstClr val="white"/>
                </a:solidFill>
                <a:effectLst/>
                <a:uLnTx/>
                <a:uFillTx/>
                <a:latin typeface="Calibri"/>
                <a:ea typeface="+mn-ea"/>
                <a:cs typeface="Calibri"/>
                <a:hlinkClick r:id="rId4">
                  <a:extLst>
                    <a:ext uri="{A12FA001-AC4F-418D-AE19-62706E023703}">
                      <ahyp:hlinkClr xmlns:ahyp="http://schemas.microsoft.com/office/drawing/2018/hyperlinkcolor" val="tx"/>
                    </a:ext>
                  </a:extLst>
                </a:hlinkClick>
              </a:rPr>
              <a:t>www.songsolutions.org</a:t>
            </a:r>
            <a:r>
              <a:rPr kumimoji="0" lang="en-GB" sz="1200" b="0" i="0" u="none" strike="noStrike" kern="1200" cap="none" spc="0" normalizeH="0" baseline="0" noProof="0" dirty="0">
                <a:ln>
                  <a:noFill/>
                </a:ln>
                <a:solidFill>
                  <a:prstClr val="white"/>
                </a:solidFill>
                <a:effectLst/>
                <a:uLnTx/>
                <a:uFillTx/>
                <a:latin typeface="Calibri"/>
                <a:ea typeface="+mn-ea"/>
                <a:cs typeface="Calibri"/>
              </a:rPr>
              <a:t>) Matthew </a:t>
            </a:r>
            <a:r>
              <a:rPr kumimoji="0" lang="en-GB" sz="1200" b="0" i="0" u="none" strike="noStrike" kern="1200" cap="none" spc="0" normalizeH="0" baseline="0" noProof="0" dirty="0" err="1">
                <a:ln>
                  <a:noFill/>
                </a:ln>
                <a:solidFill>
                  <a:prstClr val="white"/>
                </a:solidFill>
                <a:effectLst/>
                <a:uLnTx/>
                <a:uFillTx/>
                <a:latin typeface="Calibri"/>
                <a:ea typeface="+mn-ea"/>
                <a:cs typeface="Calibri"/>
              </a:rPr>
              <a:t>Merker</a:t>
            </a:r>
            <a:r>
              <a:rPr kumimoji="0" lang="en-GB" sz="1200" b="0" i="0" u="none" strike="noStrike" kern="1200" cap="none" spc="0" normalizeH="0" baseline="0" noProof="0" dirty="0">
                <a:ln>
                  <a:noFill/>
                </a:ln>
                <a:solidFill>
                  <a:prstClr val="white"/>
                </a:solidFill>
                <a:effectLst/>
                <a:uLnTx/>
                <a:uFillTx/>
                <a:latin typeface="Calibri"/>
                <a:ea typeface="+mn-ea"/>
                <a:cs typeface="Calibri"/>
              </a:rPr>
              <a:t> Music (Admin by Song Solutions </a:t>
            </a:r>
            <a:r>
              <a:rPr kumimoji="0" lang="en-GB" sz="1200" b="0" i="0" u="none" strike="noStrike" kern="1200" cap="none" spc="0" normalizeH="0" baseline="0" noProof="0" dirty="0">
                <a:ln>
                  <a:noFill/>
                </a:ln>
                <a:solidFill>
                  <a:prstClr val="white"/>
                </a:solidFill>
                <a:effectLst/>
                <a:uLnTx/>
                <a:uFillTx/>
                <a:latin typeface="Calibri"/>
                <a:ea typeface="+mn-ea"/>
                <a:cs typeface="Calibri"/>
                <a:hlinkClick r:id="rId4">
                  <a:extLst>
                    <a:ext uri="{A12FA001-AC4F-418D-AE19-62706E023703}">
                      <ahyp:hlinkClr xmlns:ahyp="http://schemas.microsoft.com/office/drawing/2018/hyperlinkcolor" val="tx"/>
                    </a:ext>
                  </a:extLst>
                </a:hlinkClick>
              </a:rPr>
              <a:t>www.songsolutions.org</a:t>
            </a:r>
            <a:r>
              <a:rPr kumimoji="0" lang="en-GB" sz="1200" b="0" i="0" u="none" strike="noStrike" kern="1200" cap="none" spc="0" normalizeH="0" baseline="0" noProof="0" dirty="0">
                <a:ln>
                  <a:noFill/>
                </a:ln>
                <a:solidFill>
                  <a:prstClr val="white"/>
                </a:solidFill>
                <a:effectLst/>
                <a:uLnTx/>
                <a:uFillTx/>
                <a:latin typeface="Calibri"/>
                <a:ea typeface="+mn-ea"/>
                <a:cs typeface="Calibri"/>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Calibri"/>
              </a:rPr>
              <a:t>Northern Ireland Charity Number NIC 105562</a:t>
            </a:r>
          </a:p>
        </p:txBody>
      </p:sp>
    </p:spTree>
    <p:extLst>
      <p:ext uri="{BB962C8B-B14F-4D97-AF65-F5344CB8AC3E}">
        <p14:creationId xmlns:p14="http://schemas.microsoft.com/office/powerpoint/2010/main" val="144857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D31C24-1157-FFC2-2F31-8158443C73CB}"/>
              </a:ext>
            </a:extLst>
          </p:cNvPr>
          <p:cNvSpPr>
            <a:spLocks noGrp="1"/>
          </p:cNvSpPr>
          <p:nvPr>
            <p:ph type="title"/>
          </p:nvPr>
        </p:nvSpPr>
        <p:spPr>
          <a:xfrm>
            <a:off x="838200" y="605316"/>
            <a:ext cx="10515600" cy="5647368"/>
          </a:xfrm>
        </p:spPr>
        <p:txBody>
          <a:bodyPr/>
          <a:lstStyle/>
          <a:p>
            <a:pPr algn="ctr"/>
            <a:r>
              <a:rPr lang="en-GB" b="1" dirty="0">
                <a:solidFill>
                  <a:schemeClr val="bg1"/>
                </a:solidFill>
                <a:latin typeface="+mn-lt"/>
              </a:rPr>
              <a:t>We are called to worship as a family of God’s people. </a:t>
            </a:r>
            <a:br>
              <a:rPr lang="en-GB" b="1" dirty="0">
                <a:solidFill>
                  <a:schemeClr val="bg1"/>
                </a:solidFill>
                <a:latin typeface="+mn-lt"/>
              </a:rPr>
            </a:br>
            <a:r>
              <a:rPr lang="en-GB" sz="3200" b="1" dirty="0">
                <a:solidFill>
                  <a:srgbClr val="FFFF00"/>
                </a:solidFill>
                <a:latin typeface="+mn-lt"/>
              </a:rPr>
              <a:t>Deuteronomy 30: 11-20 </a:t>
            </a:r>
          </a:p>
        </p:txBody>
      </p:sp>
    </p:spTree>
    <p:extLst>
      <p:ext uri="{BB962C8B-B14F-4D97-AF65-F5344CB8AC3E}">
        <p14:creationId xmlns:p14="http://schemas.microsoft.com/office/powerpoint/2010/main" val="563922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ECFE109-05D4-12B3-DD3C-2FB90121123C}"/>
            </a:ext>
          </a:extLst>
        </p:cNvPr>
        <p:cNvGrpSpPr/>
        <p:nvPr/>
      </p:nvGrpSpPr>
      <p:grpSpPr>
        <a:xfrm>
          <a:off x="0" y="0"/>
          <a:ext cx="0" cy="0"/>
          <a:chOff x="0" y="0"/>
          <a:chExt cx="0" cy="0"/>
        </a:xfrm>
      </p:grpSpPr>
      <p:pic>
        <p:nvPicPr>
          <p:cNvPr id="3" name="Picture 2" descr="A blue circle with white text&#10;&#10;AI-generated content may be incorrect.">
            <a:extLst>
              <a:ext uri="{FF2B5EF4-FFF2-40B4-BE49-F238E27FC236}">
                <a16:creationId xmlns:a16="http://schemas.microsoft.com/office/drawing/2014/main" id="{B5AD5C43-1EEF-418A-CF2E-3E8AB63382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0040" y="1351788"/>
            <a:ext cx="8751920" cy="2982217"/>
          </a:xfrm>
          <a:prstGeom prst="rect">
            <a:avLst/>
          </a:prstGeom>
        </p:spPr>
      </p:pic>
    </p:spTree>
    <p:extLst>
      <p:ext uri="{BB962C8B-B14F-4D97-AF65-F5344CB8AC3E}">
        <p14:creationId xmlns:p14="http://schemas.microsoft.com/office/powerpoint/2010/main" val="1672811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2F8B8-AA82-1A9B-9E94-FECCBC29A16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3588D7A-5F3E-1944-2394-1A8EB211EFDD}"/>
              </a:ext>
            </a:extLst>
          </p:cNvPr>
          <p:cNvSpPr>
            <a:spLocks noGrp="1"/>
          </p:cNvSpPr>
          <p:nvPr>
            <p:ph type="title"/>
          </p:nvPr>
        </p:nvSpPr>
        <p:spPr>
          <a:xfrm>
            <a:off x="838200" y="605316"/>
            <a:ext cx="10515600" cy="5647368"/>
          </a:xfrm>
        </p:spPr>
        <p:txBody>
          <a:bodyPr/>
          <a:lstStyle/>
          <a:p>
            <a:pPr algn="ctr"/>
            <a:r>
              <a:rPr lang="en-GB" b="1" dirty="0">
                <a:solidFill>
                  <a:schemeClr val="bg1"/>
                </a:solidFill>
                <a:latin typeface="+mn-lt"/>
              </a:rPr>
              <a:t>We read God’s word as a family of God’s people. </a:t>
            </a:r>
          </a:p>
        </p:txBody>
      </p:sp>
    </p:spTree>
    <p:extLst>
      <p:ext uri="{BB962C8B-B14F-4D97-AF65-F5344CB8AC3E}">
        <p14:creationId xmlns:p14="http://schemas.microsoft.com/office/powerpoint/2010/main" val="1313259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blue circle with white text&#10;&#10;AI-generated content may be incorrect.">
            <a:extLst>
              <a:ext uri="{FF2B5EF4-FFF2-40B4-BE49-F238E27FC236}">
                <a16:creationId xmlns:a16="http://schemas.microsoft.com/office/drawing/2014/main" id="{AF3ECEF5-3FF7-88F9-669E-D210167E1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0040" y="1351788"/>
            <a:ext cx="8751920" cy="2982217"/>
          </a:xfrm>
          <a:prstGeom prst="rect">
            <a:avLst/>
          </a:prstGeom>
        </p:spPr>
      </p:pic>
    </p:spTree>
    <p:extLst>
      <p:ext uri="{BB962C8B-B14F-4D97-AF65-F5344CB8AC3E}">
        <p14:creationId xmlns:p14="http://schemas.microsoft.com/office/powerpoint/2010/main" val="3899050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26C4B-39DB-E0EC-7D50-6AD36FDEEFE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7F344B5-9FF9-10E2-AB78-D1A82E9CC9FB}"/>
              </a:ext>
            </a:extLst>
          </p:cNvPr>
          <p:cNvSpPr>
            <a:spLocks noGrp="1"/>
          </p:cNvSpPr>
          <p:nvPr>
            <p:ph type="title"/>
          </p:nvPr>
        </p:nvSpPr>
        <p:spPr>
          <a:xfrm>
            <a:off x="838200" y="605316"/>
            <a:ext cx="10515600" cy="5647368"/>
          </a:xfrm>
        </p:spPr>
        <p:txBody>
          <a:bodyPr/>
          <a:lstStyle/>
          <a:p>
            <a:pPr algn="ctr"/>
            <a:r>
              <a:rPr lang="en-GB" b="1" dirty="0">
                <a:solidFill>
                  <a:schemeClr val="bg1"/>
                </a:solidFill>
                <a:latin typeface="+mn-lt"/>
              </a:rPr>
              <a:t>We worship God with songs of praise and our offering. </a:t>
            </a:r>
          </a:p>
        </p:txBody>
      </p:sp>
    </p:spTree>
    <p:extLst>
      <p:ext uri="{BB962C8B-B14F-4D97-AF65-F5344CB8AC3E}">
        <p14:creationId xmlns:p14="http://schemas.microsoft.com/office/powerpoint/2010/main" val="668141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4">
            <a:extLst>
              <a:ext uri="{FF2B5EF4-FFF2-40B4-BE49-F238E27FC236}">
                <a16:creationId xmlns:a16="http://schemas.microsoft.com/office/drawing/2014/main" id="{F1F17E55-BB92-4072-A1DC-98CBF6ADFB75}"/>
              </a:ext>
            </a:extLst>
          </p:cNvPr>
          <p:cNvSpPr>
            <a:spLocks noGrp="1"/>
          </p:cNvSpPr>
          <p:nvPr>
            <p:ph type="title"/>
          </p:nvPr>
        </p:nvSpPr>
        <p:spPr>
          <a:xfrm>
            <a:off x="838200" y="673100"/>
            <a:ext cx="10515600" cy="5511800"/>
          </a:xfrm>
        </p:spPr>
        <p:txBody>
          <a:bodyPr/>
          <a:lstStyle/>
          <a:p>
            <a:pPr algn="ctr" eaLnBrk="1" hangingPunct="1">
              <a:defRPr/>
            </a:pPr>
            <a:r>
              <a:rPr lang="en-GB" altLang="en-US" sz="4400" b="1" dirty="0">
                <a:solidFill>
                  <a:schemeClr val="bg1"/>
                </a:solidFill>
                <a:effectLst>
                  <a:outerShdw blurRad="38100" dist="38100" dir="2700000" algn="tl">
                    <a:srgbClr val="000000">
                      <a:alpha val="43137"/>
                    </a:srgbClr>
                  </a:outerShdw>
                </a:effectLst>
                <a:latin typeface="Calibri" panose="020F0502020204030204" pitchFamily="34" charset="0"/>
              </a:rPr>
              <a:t>IPH 270 </a:t>
            </a:r>
            <a:br>
              <a:rPr lang="en-GB" altLang="en-US" sz="4400" b="1" dirty="0">
                <a:solidFill>
                  <a:schemeClr val="bg1"/>
                </a:solidFill>
                <a:effectLst>
                  <a:outerShdw blurRad="38100" dist="38100" dir="2700000" algn="tl">
                    <a:srgbClr val="000000">
                      <a:alpha val="43137"/>
                    </a:srgbClr>
                  </a:outerShdw>
                </a:effectLst>
                <a:latin typeface="Calibri" panose="020F0502020204030204" pitchFamily="34" charset="0"/>
              </a:rPr>
            </a:br>
            <a:r>
              <a:rPr lang="en-GB" altLang="en-US" sz="4400" b="1" dirty="0">
                <a:solidFill>
                  <a:schemeClr val="bg1"/>
                </a:solidFill>
                <a:effectLst>
                  <a:outerShdw blurRad="38100" dist="38100" dir="2700000" algn="tl">
                    <a:srgbClr val="000000">
                      <a:alpha val="43137"/>
                    </a:srgbClr>
                  </a:outerShdw>
                </a:effectLst>
                <a:latin typeface="Calibri" panose="020F0502020204030204" pitchFamily="34" charset="0"/>
              </a:rPr>
              <a:t>Jesus loves me this I know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1165-2FE3-4EB2-9566-0473BEBBC4C6}"/>
              </a:ext>
            </a:extLst>
          </p:cNvPr>
          <p:cNvSpPr>
            <a:spLocks noGrp="1"/>
          </p:cNvSpPr>
          <p:nvPr>
            <p:ph type="title"/>
          </p:nvPr>
        </p:nvSpPr>
        <p:spPr>
          <a:xfrm>
            <a:off x="838200" y="420688"/>
            <a:ext cx="10515600" cy="6016625"/>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Jesus loves me! This I know,</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For the Bible tells me so.</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Little ones to Him belong;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They are weak, but He is strong.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85817-4B36-4EFB-BD7D-04B2BDF49DF9}"/>
              </a:ext>
            </a:extLst>
          </p:cNvPr>
          <p:cNvSpPr>
            <a:spLocks noGrp="1"/>
          </p:cNvSpPr>
          <p:nvPr>
            <p:ph type="title"/>
          </p:nvPr>
        </p:nvSpPr>
        <p:spPr>
          <a:xfrm>
            <a:off x="838200" y="492919"/>
            <a:ext cx="10515600" cy="5872163"/>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Yes, Jesus loves me!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Yes, Jesus loves me!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Yes, Jesus loves me!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The Bible tells me so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0FA56-147E-4BE0-B70E-4BAEA5559B11}"/>
              </a:ext>
            </a:extLst>
          </p:cNvPr>
          <p:cNvSpPr>
            <a:spLocks noGrp="1"/>
          </p:cNvSpPr>
          <p:nvPr>
            <p:ph type="title"/>
          </p:nvPr>
        </p:nvSpPr>
        <p:spPr>
          <a:xfrm>
            <a:off x="838200" y="457200"/>
            <a:ext cx="10515600" cy="5943600"/>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Jesus loves me! He who died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Heaven's gate to open wide;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He will wash away my sin,</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Let His little child come in.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DAE0B-EDFF-4C4D-BD82-8FCD6E1876D7}"/>
              </a:ext>
            </a:extLst>
          </p:cNvPr>
          <p:cNvSpPr>
            <a:spLocks noGrp="1"/>
          </p:cNvSpPr>
          <p:nvPr>
            <p:ph type="title"/>
          </p:nvPr>
        </p:nvSpPr>
        <p:spPr>
          <a:xfrm>
            <a:off x="838200" y="492919"/>
            <a:ext cx="10515600" cy="5872163"/>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Yes, Jesus loves me!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Yes, Jesus loves me!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Yes, Jesus loves me!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The Bible tells me so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167E5-3085-4F75-B231-A027EFAEFBD8}"/>
              </a:ext>
            </a:extLst>
          </p:cNvPr>
          <p:cNvSpPr>
            <a:spLocks noGrp="1"/>
          </p:cNvSpPr>
          <p:nvPr>
            <p:ph type="title"/>
          </p:nvPr>
        </p:nvSpPr>
        <p:spPr>
          <a:xfrm>
            <a:off x="838200" y="420688"/>
            <a:ext cx="10515600" cy="6016625"/>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Jesus loves me, He will stay</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Close beside me all the way;</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Then His little child will take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Up to Heaven for His dear sake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540BA-3D30-2D7F-0467-0D397E11FA2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44EBB16-B0C2-581F-555D-8BDF5E1964B5}"/>
              </a:ext>
            </a:extLst>
          </p:cNvPr>
          <p:cNvSpPr>
            <a:spLocks noGrp="1"/>
          </p:cNvSpPr>
          <p:nvPr>
            <p:ph type="title"/>
          </p:nvPr>
        </p:nvSpPr>
        <p:spPr>
          <a:xfrm>
            <a:off x="838200" y="605316"/>
            <a:ext cx="10515600" cy="5647368"/>
          </a:xfrm>
        </p:spPr>
        <p:txBody>
          <a:bodyPr>
            <a:normAutofit/>
          </a:bodyPr>
          <a:lstStyle/>
          <a:p>
            <a:pPr algn="ctr"/>
            <a:r>
              <a:rPr lang="en-GB" b="1" dirty="0">
                <a:solidFill>
                  <a:schemeClr val="bg1"/>
                </a:solidFill>
                <a:latin typeface="+mn-lt"/>
              </a:rPr>
              <a:t>Now what I am commanding you today is not too difficult for you or beyond your reach. It is not up in heaven, so that you have to ask, </a:t>
            </a:r>
          </a:p>
        </p:txBody>
      </p:sp>
    </p:spTree>
    <p:extLst>
      <p:ext uri="{BB962C8B-B14F-4D97-AF65-F5344CB8AC3E}">
        <p14:creationId xmlns:p14="http://schemas.microsoft.com/office/powerpoint/2010/main" val="2967515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BAC8A-6365-41EC-A6C5-547CD3B82CE9}"/>
              </a:ext>
            </a:extLst>
          </p:cNvPr>
          <p:cNvSpPr>
            <a:spLocks noGrp="1"/>
          </p:cNvSpPr>
          <p:nvPr>
            <p:ph type="title"/>
          </p:nvPr>
        </p:nvSpPr>
        <p:spPr>
          <a:xfrm>
            <a:off x="838200" y="492919"/>
            <a:ext cx="10515600" cy="5872163"/>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Yes, Jesus loves me!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Yes, Jesus loves me!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Yes, Jesus loves me!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The Bible tells me so </a:t>
            </a:r>
          </a:p>
        </p:txBody>
      </p:sp>
      <p:sp>
        <p:nvSpPr>
          <p:cNvPr id="10243" name="Footer Placeholder 1">
            <a:extLst>
              <a:ext uri="{FF2B5EF4-FFF2-40B4-BE49-F238E27FC236}">
                <a16:creationId xmlns:a16="http://schemas.microsoft.com/office/drawing/2014/main" id="{A1549FE2-CD38-4CEF-B8D7-9A2404673DFA}"/>
              </a:ext>
            </a:extLst>
          </p:cNvPr>
          <p:cNvSpPr>
            <a:spLocks noGrp="1"/>
          </p:cNvSpPr>
          <p:nvPr>
            <p:ph type="ftr" sz="quarter" idx="11"/>
          </p:nvPr>
        </p:nvSpPr>
        <p:spPr bwMode="auto">
          <a:xfrm>
            <a:off x="3553898" y="5157192"/>
            <a:ext cx="5084204" cy="10800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a:rPr>
              <a:t>CCLI 259001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a:rPr>
              <a:t>Irish Presbyterian Hymnbook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a:rPr>
              <a:t>Canterbury Press, Norwich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a:rPr>
              <a:t>IPH 270 'Jesus loves me this I know' Anna Bartlett Warner, 1820 – 1915</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a:rPr>
              <a:t>Northern Ireland Charity number: NIC0105562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934EE66-C5FD-3FB2-4BE6-9CCDAB441851}"/>
            </a:ext>
          </a:extLst>
        </p:cNvPr>
        <p:cNvGrpSpPr/>
        <p:nvPr/>
      </p:nvGrpSpPr>
      <p:grpSpPr>
        <a:xfrm>
          <a:off x="0" y="0"/>
          <a:ext cx="0" cy="0"/>
          <a:chOff x="0" y="0"/>
          <a:chExt cx="0" cy="0"/>
        </a:xfrm>
      </p:grpSpPr>
      <p:pic>
        <p:nvPicPr>
          <p:cNvPr id="3" name="Picture 2" descr="A blue circle with white text&#10;&#10;AI-generated content may be incorrect.">
            <a:extLst>
              <a:ext uri="{FF2B5EF4-FFF2-40B4-BE49-F238E27FC236}">
                <a16:creationId xmlns:a16="http://schemas.microsoft.com/office/drawing/2014/main" id="{00AFC8CB-AFDD-F1BD-0D7E-C7BE1FD0D8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0040" y="1351788"/>
            <a:ext cx="8751920" cy="2982217"/>
          </a:xfrm>
          <a:prstGeom prst="rect">
            <a:avLst/>
          </a:prstGeom>
        </p:spPr>
      </p:pic>
    </p:spTree>
    <p:extLst>
      <p:ext uri="{BB962C8B-B14F-4D97-AF65-F5344CB8AC3E}">
        <p14:creationId xmlns:p14="http://schemas.microsoft.com/office/powerpoint/2010/main" val="778341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54A9A-3570-0B9D-2BBB-7178B7018B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D7161AA-177E-00E9-9664-3ED5E7A39B65}"/>
              </a:ext>
            </a:extLst>
          </p:cNvPr>
          <p:cNvSpPr>
            <a:spLocks noGrp="1"/>
          </p:cNvSpPr>
          <p:nvPr>
            <p:ph type="title"/>
          </p:nvPr>
        </p:nvSpPr>
        <p:spPr>
          <a:xfrm>
            <a:off x="838200" y="605316"/>
            <a:ext cx="10515600" cy="5647368"/>
          </a:xfrm>
        </p:spPr>
        <p:txBody>
          <a:bodyPr>
            <a:normAutofit/>
          </a:bodyPr>
          <a:lstStyle/>
          <a:p>
            <a:pPr algn="ctr"/>
            <a:r>
              <a:rPr lang="en-GB" b="1" dirty="0">
                <a:solidFill>
                  <a:schemeClr val="bg1"/>
                </a:solidFill>
                <a:latin typeface="+mn-lt"/>
              </a:rPr>
              <a:t>You, God, are my God,</a:t>
            </a:r>
            <a:r>
              <a:rPr lang="en-GB" b="1" baseline="0" dirty="0">
                <a:solidFill>
                  <a:schemeClr val="bg1"/>
                </a:solidFill>
                <a:latin typeface="+mn-lt"/>
              </a:rPr>
              <a:t> </a:t>
            </a:r>
            <a:r>
              <a:rPr lang="en-GB" b="1" dirty="0">
                <a:solidFill>
                  <a:schemeClr val="bg1"/>
                </a:solidFill>
                <a:latin typeface="+mn-lt"/>
              </a:rPr>
              <a:t>earnestly I seek you;</a:t>
            </a:r>
            <a:r>
              <a:rPr lang="en-GB" b="1" baseline="0" dirty="0">
                <a:solidFill>
                  <a:schemeClr val="bg1"/>
                </a:solidFill>
                <a:latin typeface="+mn-lt"/>
              </a:rPr>
              <a:t> </a:t>
            </a:r>
            <a:r>
              <a:rPr lang="en-GB" b="1" dirty="0">
                <a:solidFill>
                  <a:schemeClr val="bg1"/>
                </a:solidFill>
                <a:latin typeface="+mn-lt"/>
              </a:rPr>
              <a:t>I thirst for you, my whole being longs for you,</a:t>
            </a:r>
            <a:r>
              <a:rPr lang="en-GB" b="1" baseline="0" dirty="0">
                <a:solidFill>
                  <a:schemeClr val="bg1"/>
                </a:solidFill>
                <a:latin typeface="+mn-lt"/>
              </a:rPr>
              <a:t> </a:t>
            </a:r>
            <a:r>
              <a:rPr lang="en-GB" b="1" dirty="0">
                <a:solidFill>
                  <a:schemeClr val="bg1"/>
                </a:solidFill>
                <a:latin typeface="+mn-lt"/>
              </a:rPr>
              <a:t>in a dry and parched land</a:t>
            </a:r>
            <a:r>
              <a:rPr lang="en-GB" b="1" baseline="0" dirty="0">
                <a:solidFill>
                  <a:schemeClr val="bg1"/>
                </a:solidFill>
                <a:latin typeface="+mn-lt"/>
              </a:rPr>
              <a:t> </a:t>
            </a:r>
            <a:r>
              <a:rPr lang="en-GB" b="1" dirty="0">
                <a:solidFill>
                  <a:schemeClr val="bg1"/>
                </a:solidFill>
                <a:latin typeface="+mn-lt"/>
              </a:rPr>
              <a:t>where there is no water.</a:t>
            </a:r>
          </a:p>
        </p:txBody>
      </p:sp>
    </p:spTree>
    <p:extLst>
      <p:ext uri="{BB962C8B-B14F-4D97-AF65-F5344CB8AC3E}">
        <p14:creationId xmlns:p14="http://schemas.microsoft.com/office/powerpoint/2010/main" val="4266409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60DCC-B22B-6DF9-572C-58D7596A8A4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40C2C2-C8A2-BB15-AE13-2AF39C196EA8}"/>
              </a:ext>
            </a:extLst>
          </p:cNvPr>
          <p:cNvSpPr>
            <a:spLocks noGrp="1"/>
          </p:cNvSpPr>
          <p:nvPr>
            <p:ph type="title"/>
          </p:nvPr>
        </p:nvSpPr>
        <p:spPr>
          <a:xfrm>
            <a:off x="838200" y="605316"/>
            <a:ext cx="10515600" cy="5647368"/>
          </a:xfrm>
        </p:spPr>
        <p:txBody>
          <a:bodyPr>
            <a:normAutofit/>
          </a:bodyPr>
          <a:lstStyle/>
          <a:p>
            <a:pPr algn="ctr"/>
            <a:r>
              <a:rPr lang="en-GB" sz="4400" b="1" kern="1200" dirty="0">
                <a:solidFill>
                  <a:srgbClr val="FFFFFF"/>
                </a:solidFill>
                <a:effectLst/>
                <a:latin typeface="Aptos" panose="020B0004020202020204" pitchFamily="34" charset="0"/>
                <a:ea typeface="+mj-ea"/>
                <a:cs typeface="+mj-cs"/>
              </a:rPr>
              <a:t>I have seen you in the sanctuary and beheld your power and your glory. Because your love is better than life, my lips will glorify you. I will praise you as long as I live, and in your name I will lift up my hands. I will be fully satisfied as with the richest of foods; with singing lips my mouth will praise you.</a:t>
            </a:r>
            <a:endParaRPr lang="en-GB" b="1" dirty="0">
              <a:solidFill>
                <a:schemeClr val="bg1"/>
              </a:solidFill>
              <a:latin typeface="+mn-lt"/>
            </a:endParaRPr>
          </a:p>
        </p:txBody>
      </p:sp>
    </p:spTree>
    <p:extLst>
      <p:ext uri="{BB962C8B-B14F-4D97-AF65-F5344CB8AC3E}">
        <p14:creationId xmlns:p14="http://schemas.microsoft.com/office/powerpoint/2010/main" val="1426309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A54E0-8AC2-D823-8B4A-28C696F936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A234CA1-FE5A-C3A8-88D3-204FF4A49475}"/>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On my bed I remember you; I think of you through the watches of the night. Because you are my help, I sing in the shadow of your wings. I cling to you; your right hand upholds me.</a:t>
            </a:r>
            <a:br>
              <a:rPr lang="en-GB" sz="4400" b="1" kern="1200" dirty="0">
                <a:solidFill>
                  <a:srgbClr val="FFFFFF"/>
                </a:solidFill>
                <a:effectLst/>
                <a:latin typeface="Aptos" panose="020B0004020202020204" pitchFamily="34" charset="0"/>
                <a:ea typeface="+mj-ea"/>
                <a:cs typeface="+mj-cs"/>
              </a:rPr>
            </a:br>
            <a:r>
              <a:rPr lang="en-GB" sz="3200" b="1" dirty="0">
                <a:solidFill>
                  <a:srgbClr val="FFFFFF"/>
                </a:solidFill>
                <a:latin typeface="Aptos" panose="020B0004020202020204" pitchFamily="34" charset="0"/>
              </a:rPr>
              <a:t>Psalm 63: 1-8 </a:t>
            </a:r>
            <a:endParaRPr lang="en-GB" dirty="0">
              <a:effectLst/>
            </a:endParaRPr>
          </a:p>
        </p:txBody>
      </p:sp>
    </p:spTree>
    <p:extLst>
      <p:ext uri="{BB962C8B-B14F-4D97-AF65-F5344CB8AC3E}">
        <p14:creationId xmlns:p14="http://schemas.microsoft.com/office/powerpoint/2010/main" val="1277906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3D601-0C6C-77E0-3C86-A4D4C13C039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0EBB75-51FF-7E5E-68B3-DC785512E5C0}"/>
              </a:ext>
            </a:extLst>
          </p:cNvPr>
          <p:cNvSpPr>
            <a:spLocks noGrp="1"/>
          </p:cNvSpPr>
          <p:nvPr>
            <p:ph type="title"/>
          </p:nvPr>
        </p:nvSpPr>
        <p:spPr>
          <a:xfrm>
            <a:off x="838200" y="605316"/>
            <a:ext cx="10515600" cy="5647368"/>
          </a:xfrm>
        </p:spPr>
        <p:txBody>
          <a:bodyPr/>
          <a:lstStyle/>
          <a:p>
            <a:pPr algn="ctr"/>
            <a:r>
              <a:rPr lang="en-GB" b="1" dirty="0">
                <a:solidFill>
                  <a:schemeClr val="bg1"/>
                </a:solidFill>
                <a:latin typeface="+mn-lt"/>
              </a:rPr>
              <a:t>We worship God with songs of praise. </a:t>
            </a:r>
          </a:p>
        </p:txBody>
      </p:sp>
    </p:spTree>
    <p:extLst>
      <p:ext uri="{BB962C8B-B14F-4D97-AF65-F5344CB8AC3E}">
        <p14:creationId xmlns:p14="http://schemas.microsoft.com/office/powerpoint/2010/main" val="810935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4">
            <a:extLst>
              <a:ext uri="{FF2B5EF4-FFF2-40B4-BE49-F238E27FC236}">
                <a16:creationId xmlns:a16="http://schemas.microsoft.com/office/drawing/2014/main" id="{0901D0F8-51A9-C66C-39FD-F27B890D889F}"/>
              </a:ext>
            </a:extLst>
          </p:cNvPr>
          <p:cNvSpPr>
            <a:spLocks noGrp="1"/>
          </p:cNvSpPr>
          <p:nvPr>
            <p:ph type="title"/>
          </p:nvPr>
        </p:nvSpPr>
        <p:spPr>
          <a:xfrm>
            <a:off x="838200" y="601663"/>
            <a:ext cx="10515600" cy="5654675"/>
          </a:xfrm>
        </p:spPr>
        <p:txBody>
          <a:bodyPr/>
          <a:lstStyle/>
          <a:p>
            <a:pPr algn="ctr" eaLnBrk="1" hangingPunct="1">
              <a:defRPr/>
            </a:pPr>
            <a:r>
              <a:rPr lang="en-GB" altLang="en-US" sz="4400" b="1" dirty="0">
                <a:solidFill>
                  <a:schemeClr val="bg1"/>
                </a:solidFill>
                <a:effectLst>
                  <a:outerShdw blurRad="38100" dist="38100" dir="2700000" algn="tl">
                    <a:srgbClr val="000000">
                      <a:alpha val="43137"/>
                    </a:srgbClr>
                  </a:outerShdw>
                </a:effectLst>
                <a:latin typeface="+mn-lt"/>
              </a:rPr>
              <a:t>IPH 488 As the deer pants for the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CBBBE9D4-973E-1098-0F77-B0E2C900306A}"/>
              </a:ext>
            </a:extLst>
          </p:cNvPr>
          <p:cNvSpPr>
            <a:spLocks noGrp="1"/>
          </p:cNvSpPr>
          <p:nvPr>
            <p:ph type="title"/>
          </p:nvPr>
        </p:nvSpPr>
        <p:spPr>
          <a:xfrm>
            <a:off x="838200" y="528638"/>
            <a:ext cx="10515600" cy="5800725"/>
          </a:xfrm>
        </p:spPr>
        <p:txBody>
          <a:bodyPr/>
          <a:lstStyle/>
          <a:p>
            <a:pPr algn="ctr" eaLnBrk="1" hangingPunct="1">
              <a:spcBef>
                <a:spcPct val="50000"/>
              </a:spcBef>
              <a:defRPr/>
            </a:pPr>
            <a:r>
              <a:rPr lang="en-GB" altLang="en-US" sz="4400" b="1" dirty="0">
                <a:solidFill>
                  <a:schemeClr val="bg1"/>
                </a:solidFill>
                <a:effectLst>
                  <a:outerShdw blurRad="38100" dist="38100" dir="2700000" algn="tl">
                    <a:srgbClr val="000000">
                      <a:alpha val="43137"/>
                    </a:srgbClr>
                  </a:outerShdw>
                </a:effectLst>
                <a:latin typeface="+mn-lt"/>
              </a:rPr>
              <a:t>As the deer pants for the water,</a:t>
            </a:r>
            <a:br>
              <a:rPr lang="en-GB" altLang="en-US" sz="4400" b="1" dirty="0">
                <a:solidFill>
                  <a:schemeClr val="bg1"/>
                </a:solidFill>
                <a:effectLst>
                  <a:outerShdw blurRad="38100" dist="38100" dir="2700000" algn="tl">
                    <a:srgbClr val="000000">
                      <a:alpha val="43137"/>
                    </a:srgbClr>
                  </a:outerShdw>
                </a:effectLst>
                <a:latin typeface="+mn-lt"/>
              </a:rPr>
            </a:br>
            <a:r>
              <a:rPr lang="en-GB" altLang="en-US" sz="4400" b="1" dirty="0">
                <a:solidFill>
                  <a:schemeClr val="bg1"/>
                </a:solidFill>
                <a:effectLst>
                  <a:outerShdw blurRad="38100" dist="38100" dir="2700000" algn="tl">
                    <a:srgbClr val="000000">
                      <a:alpha val="43137"/>
                    </a:srgbClr>
                  </a:outerShdw>
                </a:effectLst>
                <a:latin typeface="+mn-lt"/>
              </a:rPr>
              <a:t>so my soul longs after You.</a:t>
            </a:r>
            <a:br>
              <a:rPr lang="en-GB" altLang="en-US" sz="4400" b="1" dirty="0">
                <a:solidFill>
                  <a:schemeClr val="bg1"/>
                </a:solidFill>
                <a:effectLst>
                  <a:outerShdw blurRad="38100" dist="38100" dir="2700000" algn="tl">
                    <a:srgbClr val="000000">
                      <a:alpha val="43137"/>
                    </a:srgbClr>
                  </a:outerShdw>
                </a:effectLst>
                <a:latin typeface="+mn-lt"/>
              </a:rPr>
            </a:br>
            <a:r>
              <a:rPr lang="en-GB" altLang="en-US" sz="4400" b="1" dirty="0">
                <a:solidFill>
                  <a:schemeClr val="bg1"/>
                </a:solidFill>
                <a:effectLst>
                  <a:outerShdw blurRad="38100" dist="38100" dir="2700000" algn="tl">
                    <a:srgbClr val="000000">
                      <a:alpha val="43137"/>
                    </a:srgbClr>
                  </a:outerShdw>
                </a:effectLst>
                <a:latin typeface="+mn-lt"/>
              </a:rPr>
              <a:t>You alone are my heart’s desire</a:t>
            </a:r>
            <a:br>
              <a:rPr lang="en-GB" altLang="en-US" sz="4400" b="1" dirty="0">
                <a:solidFill>
                  <a:schemeClr val="bg1"/>
                </a:solidFill>
                <a:effectLst>
                  <a:outerShdw blurRad="38100" dist="38100" dir="2700000" algn="tl">
                    <a:srgbClr val="000000">
                      <a:alpha val="43137"/>
                    </a:srgbClr>
                  </a:outerShdw>
                </a:effectLst>
                <a:latin typeface="+mn-lt"/>
              </a:rPr>
            </a:br>
            <a:r>
              <a:rPr lang="en-GB" altLang="en-US" sz="4400" b="1" dirty="0">
                <a:solidFill>
                  <a:schemeClr val="bg1"/>
                </a:solidFill>
                <a:effectLst>
                  <a:outerShdw blurRad="38100" dist="38100" dir="2700000" algn="tl">
                    <a:srgbClr val="000000">
                      <a:alpha val="43137"/>
                    </a:srgbClr>
                  </a:outerShdw>
                </a:effectLst>
                <a:latin typeface="+mn-lt"/>
              </a:rPr>
              <a:t>and I long to worship You.</a:t>
            </a:r>
            <a:endParaRPr lang="en-US" altLang="en-US" sz="4400"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1BE30-7E28-4827-2590-D8584894F17E}"/>
              </a:ext>
            </a:extLst>
          </p:cNvPr>
          <p:cNvSpPr>
            <a:spLocks noGrp="1"/>
          </p:cNvSpPr>
          <p:nvPr>
            <p:ph type="title"/>
          </p:nvPr>
        </p:nvSpPr>
        <p:spPr>
          <a:xfrm>
            <a:off x="838200" y="493713"/>
            <a:ext cx="10515600" cy="5870575"/>
          </a:xfrm>
        </p:spPr>
        <p:txBody>
          <a:bodyPr/>
          <a:lstStyle/>
          <a:p>
            <a:pPr algn="ctr" eaLnBrk="1" fontAlgn="auto" hangingPunct="1">
              <a:spcAft>
                <a:spcPts val="0"/>
              </a:spcAft>
              <a:defRPr/>
            </a:pPr>
            <a:r>
              <a:rPr lang="en-GB" sz="4400" b="1" i="1" dirty="0">
                <a:solidFill>
                  <a:schemeClr val="bg1"/>
                </a:solidFill>
                <a:effectLst>
                  <a:outerShdw blurRad="38100" dist="38100" dir="2700000" algn="tl">
                    <a:srgbClr val="000000">
                      <a:alpha val="43137"/>
                    </a:srgbClr>
                  </a:outerShdw>
                </a:effectLst>
                <a:latin typeface="+mn-lt"/>
              </a:rPr>
              <a:t>You alone are my strength, my shield,</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to You alone may my spirit yield.</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You alone are my heart’s desire</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and I long to worship You.</a:t>
            </a:r>
            <a:endParaRPr lang="en-GB" sz="4400"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4F446-13A8-8C30-7EF0-1D2310FB1056}"/>
              </a:ext>
            </a:extLst>
          </p:cNvPr>
          <p:cNvSpPr>
            <a:spLocks noGrp="1"/>
          </p:cNvSpPr>
          <p:nvPr>
            <p:ph type="title"/>
          </p:nvPr>
        </p:nvSpPr>
        <p:spPr>
          <a:xfrm>
            <a:off x="838200" y="457200"/>
            <a:ext cx="10515600" cy="5943600"/>
          </a:xfrm>
        </p:spPr>
        <p:txBody>
          <a:bodyPr/>
          <a:lstStyle/>
          <a:p>
            <a:pPr algn="ctr" eaLnBrk="1" fontAlgn="auto" hangingPunct="1">
              <a:spcAft>
                <a:spcPts val="0"/>
              </a:spcAft>
              <a:defRPr/>
            </a:pPr>
            <a:r>
              <a:rPr lang="en-GB" sz="4400" b="1" dirty="0">
                <a:solidFill>
                  <a:schemeClr val="bg1"/>
                </a:solidFill>
                <a:effectLst>
                  <a:outerShdw blurRad="38100" dist="38100" dir="2700000" algn="tl">
                    <a:srgbClr val="000000">
                      <a:alpha val="43137"/>
                    </a:srgbClr>
                  </a:outerShdw>
                </a:effectLst>
                <a:latin typeface="+mn-lt"/>
              </a:rPr>
              <a:t>I want You more than gold or silver,</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only You can satisfy.</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You alone are the real joy-giver</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and the apple of my eye.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9B27C-65BE-7C87-CA6D-17CA2E55EDC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FE9AF2-9B23-0E24-2B48-400185E794FA}"/>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“Who will ascend into heaven to get it and proclaim it to us so we may obey it?” Nor is it beyond the sea, so that you have to ask, “Who will cross the sea to get it and proclaim it to us so we may obey it?”</a:t>
            </a:r>
            <a:endParaRPr lang="en-GB" dirty="0">
              <a:effectLst/>
            </a:endParaRPr>
          </a:p>
        </p:txBody>
      </p:sp>
    </p:spTree>
    <p:extLst>
      <p:ext uri="{BB962C8B-B14F-4D97-AF65-F5344CB8AC3E}">
        <p14:creationId xmlns:p14="http://schemas.microsoft.com/office/powerpoint/2010/main" val="29528591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80B98-979E-8A3D-8E53-EE58B9963D03}"/>
              </a:ext>
            </a:extLst>
          </p:cNvPr>
          <p:cNvSpPr>
            <a:spLocks noGrp="1"/>
          </p:cNvSpPr>
          <p:nvPr>
            <p:ph type="title"/>
          </p:nvPr>
        </p:nvSpPr>
        <p:spPr>
          <a:xfrm>
            <a:off x="838200" y="312738"/>
            <a:ext cx="10515600" cy="6232525"/>
          </a:xfrm>
        </p:spPr>
        <p:txBody>
          <a:bodyPr/>
          <a:lstStyle/>
          <a:p>
            <a:pPr algn="ctr" eaLnBrk="1" fontAlgn="auto" hangingPunct="1">
              <a:spcAft>
                <a:spcPts val="0"/>
              </a:spcAft>
              <a:defRPr/>
            </a:pPr>
            <a:r>
              <a:rPr lang="en-GB" sz="4400" b="1" i="1" dirty="0">
                <a:solidFill>
                  <a:schemeClr val="bg1"/>
                </a:solidFill>
                <a:effectLst>
                  <a:outerShdw blurRad="38100" dist="38100" dir="2700000" algn="tl">
                    <a:srgbClr val="000000">
                      <a:alpha val="43137"/>
                    </a:srgbClr>
                  </a:outerShdw>
                </a:effectLst>
                <a:latin typeface="+mn-lt"/>
              </a:rPr>
              <a:t>You alone are my strength, my shield,</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to You alone may my spirit yield.</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You alone are my heart’s desire</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and I long to worship You.</a:t>
            </a:r>
            <a:endParaRPr lang="en-GB" sz="4400"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0165E-8746-0EA9-0AF9-94EE39B6D3FC}"/>
              </a:ext>
            </a:extLst>
          </p:cNvPr>
          <p:cNvSpPr>
            <a:spLocks noGrp="1"/>
          </p:cNvSpPr>
          <p:nvPr>
            <p:ph type="title"/>
          </p:nvPr>
        </p:nvSpPr>
        <p:spPr>
          <a:xfrm>
            <a:off x="838200" y="457200"/>
            <a:ext cx="10515600" cy="5943600"/>
          </a:xfrm>
        </p:spPr>
        <p:txBody>
          <a:bodyPr/>
          <a:lstStyle/>
          <a:p>
            <a:pPr algn="ctr" eaLnBrk="1" fontAlgn="auto" hangingPunct="1">
              <a:spcAft>
                <a:spcPts val="0"/>
              </a:spcAft>
              <a:defRPr/>
            </a:pPr>
            <a:r>
              <a:rPr lang="en-GB" sz="4400" b="1" dirty="0">
                <a:solidFill>
                  <a:schemeClr val="bg1"/>
                </a:solidFill>
                <a:effectLst>
                  <a:outerShdw blurRad="38100" dist="38100" dir="2700000" algn="tl">
                    <a:srgbClr val="000000">
                      <a:alpha val="43137"/>
                    </a:srgbClr>
                  </a:outerShdw>
                </a:effectLst>
                <a:latin typeface="+mn-lt"/>
              </a:rPr>
              <a:t>You’re my friend and You are my brother,</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even though You are a king.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prstClr val="white"/>
                </a:solidFill>
                <a:effectLst>
                  <a:outerShdw blurRad="38100" dist="38100" dir="2700000" algn="tl">
                    <a:srgbClr val="000000">
                      <a:alpha val="43137"/>
                    </a:srgbClr>
                  </a:outerShdw>
                </a:effectLst>
              </a:rPr>
              <a:t>I love You more than any other,</a:t>
            </a:r>
            <a:br>
              <a:rPr lang="en-GB" sz="4400" b="1" dirty="0">
                <a:solidFill>
                  <a:prstClr val="white"/>
                </a:solidFill>
                <a:effectLst>
                  <a:outerShdw blurRad="38100" dist="38100" dir="2700000" algn="tl">
                    <a:srgbClr val="000000">
                      <a:alpha val="43137"/>
                    </a:srgbClr>
                  </a:outerShdw>
                </a:effectLst>
              </a:rPr>
            </a:br>
            <a:r>
              <a:rPr lang="en-GB" sz="4400" b="1" dirty="0">
                <a:solidFill>
                  <a:prstClr val="white"/>
                </a:solidFill>
                <a:effectLst>
                  <a:outerShdw blurRad="38100" dist="38100" dir="2700000" algn="tl">
                    <a:srgbClr val="000000">
                      <a:alpha val="43137"/>
                    </a:srgbClr>
                  </a:outerShdw>
                </a:effectLst>
              </a:rPr>
              <a:t>so much more than anything.</a:t>
            </a:r>
            <a:endParaRPr lang="en-GB" sz="4400"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3C33F-AD43-87B3-FCAE-91E9797DE05C}"/>
              </a:ext>
            </a:extLst>
          </p:cNvPr>
          <p:cNvSpPr>
            <a:spLocks noGrp="1"/>
          </p:cNvSpPr>
          <p:nvPr>
            <p:ph type="title"/>
          </p:nvPr>
        </p:nvSpPr>
        <p:spPr>
          <a:xfrm>
            <a:off x="838200" y="433388"/>
            <a:ext cx="11101388" cy="5991225"/>
          </a:xfrm>
        </p:spPr>
        <p:txBody>
          <a:bodyPr/>
          <a:lstStyle/>
          <a:p>
            <a:pPr algn="ctr" eaLnBrk="1" fontAlgn="auto" hangingPunct="1">
              <a:spcAft>
                <a:spcPts val="0"/>
              </a:spcAft>
              <a:defRPr/>
            </a:pPr>
            <a:r>
              <a:rPr lang="en-GB" sz="4400" b="1" i="1" dirty="0">
                <a:solidFill>
                  <a:schemeClr val="bg1"/>
                </a:solidFill>
                <a:effectLst>
                  <a:outerShdw blurRad="38100" dist="38100" dir="2700000" algn="tl">
                    <a:srgbClr val="000000">
                      <a:alpha val="43137"/>
                    </a:srgbClr>
                  </a:outerShdw>
                </a:effectLst>
                <a:latin typeface="+mn-lt"/>
              </a:rPr>
              <a:t>You alone are my strength, my shield,</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to You alone may my spirit yield.</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You alone are my heart’s desire</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and I long to worship You.</a:t>
            </a:r>
            <a:endParaRPr lang="en-GB" sz="4400" b="1" dirty="0">
              <a:solidFill>
                <a:schemeClr val="bg1"/>
              </a:solidFill>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24B756C8-9CE0-C284-64A9-1F0FA83DDDBB}"/>
              </a:ext>
            </a:extLst>
          </p:cNvPr>
          <p:cNvSpPr txBox="1"/>
          <p:nvPr/>
        </p:nvSpPr>
        <p:spPr>
          <a:xfrm>
            <a:off x="4259263" y="5589588"/>
            <a:ext cx="3673475" cy="830262"/>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CCLI 259001</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IPH 488 As the deer pants for the water,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 Martin J. Nystrom, b 1956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rPr>
              <a:t>Northern Ireland Charity Number NIC 0105562</a:t>
            </a:r>
            <a:endParaRPr kumimoji="0" lang="en-US" altLang="en-US" sz="12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FC7AEA-275A-4191-A469-8A144E8EC38B}"/>
              </a:ext>
            </a:extLst>
          </p:cNvPr>
          <p:cNvSpPr>
            <a:spLocks noGrp="1"/>
          </p:cNvSpPr>
          <p:nvPr>
            <p:ph type="title"/>
          </p:nvPr>
        </p:nvSpPr>
        <p:spPr>
          <a:xfrm>
            <a:off x="838200" y="411163"/>
            <a:ext cx="10515600"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Turn your eyes</a:t>
            </a:r>
          </a:p>
        </p:txBody>
      </p:sp>
    </p:spTree>
    <p:extLst>
      <p:ext uri="{BB962C8B-B14F-4D97-AF65-F5344CB8AC3E}">
        <p14:creationId xmlns:p14="http://schemas.microsoft.com/office/powerpoint/2010/main" val="34908396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A77737E-A9C3-937D-F5EA-A6B6DA3617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71A083-34E5-2981-033B-A258974B0CE4}"/>
              </a:ext>
            </a:extLst>
          </p:cNvPr>
          <p:cNvSpPr>
            <a:spLocks noGrp="1"/>
          </p:cNvSpPr>
          <p:nvPr>
            <p:ph type="title"/>
          </p:nvPr>
        </p:nvSpPr>
        <p:spPr>
          <a:xfrm>
            <a:off x="437408" y="411163"/>
            <a:ext cx="11317184"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Turn your eyes upon Jesus,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look full in his wonderful face,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And the things of earth will grow strangely dim</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in the light of his glory and grace</a:t>
            </a:r>
          </a:p>
        </p:txBody>
      </p:sp>
    </p:spTree>
    <p:extLst>
      <p:ext uri="{BB962C8B-B14F-4D97-AF65-F5344CB8AC3E}">
        <p14:creationId xmlns:p14="http://schemas.microsoft.com/office/powerpoint/2010/main" val="19217475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8D1CD96-14BB-2E97-497D-8F4C2EEAFA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1F0860B-55AC-B049-BB6A-35C75AD2F19C}"/>
              </a:ext>
            </a:extLst>
          </p:cNvPr>
          <p:cNvSpPr>
            <a:spLocks noGrp="1"/>
          </p:cNvSpPr>
          <p:nvPr>
            <p:ph type="title"/>
          </p:nvPr>
        </p:nvSpPr>
        <p:spPr>
          <a:xfrm>
            <a:off x="437408" y="411163"/>
            <a:ext cx="11317184" cy="6035675"/>
          </a:xfrm>
        </p:spPr>
        <p:txBody>
          <a:bodyPr/>
          <a:lstStyle/>
          <a:p>
            <a:pPr algn="ctr"/>
            <a:r>
              <a:rPr lang="en-GB" sz="4400" b="1" i="1" dirty="0">
                <a:solidFill>
                  <a:schemeClr val="bg1"/>
                </a:solidFill>
                <a:effectLst>
                  <a:outerShdw blurRad="38100" dist="38100" dir="2700000" algn="tl">
                    <a:srgbClr val="000000">
                      <a:alpha val="43137"/>
                    </a:srgbClr>
                  </a:outerShdw>
                </a:effectLst>
                <a:latin typeface="+mn-lt"/>
              </a:rPr>
              <a:t>Jesus, to you we lift our eyes,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Jesus, our glory and our prize.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We adore you, behold you,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our Saviour ever true.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Oh Jesus, we turn our eyes to you. </a:t>
            </a:r>
          </a:p>
        </p:txBody>
      </p:sp>
    </p:spTree>
    <p:extLst>
      <p:ext uri="{BB962C8B-B14F-4D97-AF65-F5344CB8AC3E}">
        <p14:creationId xmlns:p14="http://schemas.microsoft.com/office/powerpoint/2010/main" val="1147664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A77737E-A9C3-937D-F5EA-A6B6DA3617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71A083-34E5-2981-033B-A258974B0CE4}"/>
              </a:ext>
            </a:extLst>
          </p:cNvPr>
          <p:cNvSpPr>
            <a:spLocks noGrp="1"/>
          </p:cNvSpPr>
          <p:nvPr>
            <p:ph type="title"/>
          </p:nvPr>
        </p:nvSpPr>
        <p:spPr>
          <a:xfrm>
            <a:off x="437408" y="411163"/>
            <a:ext cx="11317184"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Turn your eyes to the hillside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where justice and mercy embrace.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There the Son of God have his life for us,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and our measureless debt was erased. </a:t>
            </a:r>
          </a:p>
        </p:txBody>
      </p:sp>
    </p:spTree>
    <p:extLst>
      <p:ext uri="{BB962C8B-B14F-4D97-AF65-F5344CB8AC3E}">
        <p14:creationId xmlns:p14="http://schemas.microsoft.com/office/powerpoint/2010/main" val="38086857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8D1CD96-14BB-2E97-497D-8F4C2EEAFA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1F0860B-55AC-B049-BB6A-35C75AD2F19C}"/>
              </a:ext>
            </a:extLst>
          </p:cNvPr>
          <p:cNvSpPr>
            <a:spLocks noGrp="1"/>
          </p:cNvSpPr>
          <p:nvPr>
            <p:ph type="title"/>
          </p:nvPr>
        </p:nvSpPr>
        <p:spPr>
          <a:xfrm>
            <a:off x="437408" y="411163"/>
            <a:ext cx="11317184" cy="6035675"/>
          </a:xfrm>
        </p:spPr>
        <p:txBody>
          <a:bodyPr/>
          <a:lstStyle/>
          <a:p>
            <a:pPr algn="ctr"/>
            <a:r>
              <a:rPr lang="en-GB" sz="4400" b="1" i="1" dirty="0">
                <a:solidFill>
                  <a:schemeClr val="bg1"/>
                </a:solidFill>
                <a:effectLst>
                  <a:outerShdw blurRad="38100" dist="38100" dir="2700000" algn="tl">
                    <a:srgbClr val="000000">
                      <a:alpha val="43137"/>
                    </a:srgbClr>
                  </a:outerShdw>
                </a:effectLst>
                <a:latin typeface="+mn-lt"/>
              </a:rPr>
              <a:t>Jesus, to you we lift our eyes,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Jesus, our glory and our prize.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We adore you, behold you,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our Saviour ever true.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Oh Jesus, we turn our eyes to you. </a:t>
            </a:r>
          </a:p>
        </p:txBody>
      </p:sp>
    </p:spTree>
    <p:extLst>
      <p:ext uri="{BB962C8B-B14F-4D97-AF65-F5344CB8AC3E}">
        <p14:creationId xmlns:p14="http://schemas.microsoft.com/office/powerpoint/2010/main" val="42906887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A77737E-A9C3-937D-F5EA-A6B6DA3617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71A083-34E5-2981-033B-A258974B0CE4}"/>
              </a:ext>
            </a:extLst>
          </p:cNvPr>
          <p:cNvSpPr>
            <a:spLocks noGrp="1"/>
          </p:cNvSpPr>
          <p:nvPr>
            <p:ph type="title"/>
          </p:nvPr>
        </p:nvSpPr>
        <p:spPr>
          <a:xfrm>
            <a:off x="437408" y="411163"/>
            <a:ext cx="11317184"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Turn your eyes to the morning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and see Christ the lion awake.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What a glorious dawn: fear of death is gone,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for we carry his life in our veins. </a:t>
            </a:r>
          </a:p>
        </p:txBody>
      </p:sp>
    </p:spTree>
    <p:extLst>
      <p:ext uri="{BB962C8B-B14F-4D97-AF65-F5344CB8AC3E}">
        <p14:creationId xmlns:p14="http://schemas.microsoft.com/office/powerpoint/2010/main" val="5993447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8D1CD96-14BB-2E97-497D-8F4C2EEAFA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1F0860B-55AC-B049-BB6A-35C75AD2F19C}"/>
              </a:ext>
            </a:extLst>
          </p:cNvPr>
          <p:cNvSpPr>
            <a:spLocks noGrp="1"/>
          </p:cNvSpPr>
          <p:nvPr>
            <p:ph type="title"/>
          </p:nvPr>
        </p:nvSpPr>
        <p:spPr>
          <a:xfrm>
            <a:off x="437408" y="411163"/>
            <a:ext cx="11317184" cy="6035675"/>
          </a:xfrm>
        </p:spPr>
        <p:txBody>
          <a:bodyPr/>
          <a:lstStyle/>
          <a:p>
            <a:pPr algn="ctr"/>
            <a:r>
              <a:rPr lang="en-GB" sz="4400" b="1" i="1" dirty="0">
                <a:solidFill>
                  <a:schemeClr val="bg1"/>
                </a:solidFill>
                <a:effectLst>
                  <a:outerShdw blurRad="38100" dist="38100" dir="2700000" algn="tl">
                    <a:srgbClr val="000000">
                      <a:alpha val="43137"/>
                    </a:srgbClr>
                  </a:outerShdw>
                </a:effectLst>
                <a:latin typeface="+mn-lt"/>
              </a:rPr>
              <a:t>Jesus, to you we lift our eyes,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Jesus, our glory and our prize.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We adore you, behold you,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our Saviour ever true.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Oh Jesus, we turn our eyes to you. </a:t>
            </a:r>
          </a:p>
        </p:txBody>
      </p:sp>
    </p:spTree>
    <p:extLst>
      <p:ext uri="{BB962C8B-B14F-4D97-AF65-F5344CB8AC3E}">
        <p14:creationId xmlns:p14="http://schemas.microsoft.com/office/powerpoint/2010/main" val="3349709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45EB2-400F-F941-1782-EDC64B46A19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4D92E15-74C1-E449-3E8B-6B002BBC9BFA}"/>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No, the word is very near you; it is in your mouth and in your heart so you may obey it.</a:t>
            </a:r>
            <a:endParaRPr lang="en-GB" dirty="0">
              <a:effectLst/>
            </a:endParaRPr>
          </a:p>
        </p:txBody>
      </p:sp>
    </p:spTree>
    <p:extLst>
      <p:ext uri="{BB962C8B-B14F-4D97-AF65-F5344CB8AC3E}">
        <p14:creationId xmlns:p14="http://schemas.microsoft.com/office/powerpoint/2010/main" val="33048171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A77737E-A9C3-937D-F5EA-A6B6DA3617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71A083-34E5-2981-033B-A258974B0CE4}"/>
              </a:ext>
            </a:extLst>
          </p:cNvPr>
          <p:cNvSpPr>
            <a:spLocks noGrp="1"/>
          </p:cNvSpPr>
          <p:nvPr>
            <p:ph type="title"/>
          </p:nvPr>
        </p:nvSpPr>
        <p:spPr>
          <a:xfrm>
            <a:off x="437408" y="411163"/>
            <a:ext cx="11317184" cy="6035675"/>
          </a:xfrm>
        </p:spPr>
        <p:txBody>
          <a:bodyPr/>
          <a:lstStyle/>
          <a:p>
            <a:pPr algn="ctr"/>
            <a:r>
              <a:rPr lang="en-GB" sz="4400" b="1" dirty="0">
                <a:solidFill>
                  <a:schemeClr val="bg1"/>
                </a:solidFill>
                <a:effectLst>
                  <a:outerShdw blurRad="38100" dist="38100" dir="2700000" algn="tl">
                    <a:srgbClr val="000000">
                      <a:alpha val="43137"/>
                    </a:srgbClr>
                  </a:outerShdw>
                </a:effectLst>
                <a:latin typeface="+mn-lt"/>
              </a:rPr>
              <a:t>Turn your eyes to the heavens,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our King will return for his own.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Ev’ry knee will bow, ev’ry tongue will shout, </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“All the glory to Jesus alone!”</a:t>
            </a:r>
          </a:p>
        </p:txBody>
      </p:sp>
    </p:spTree>
    <p:extLst>
      <p:ext uri="{BB962C8B-B14F-4D97-AF65-F5344CB8AC3E}">
        <p14:creationId xmlns:p14="http://schemas.microsoft.com/office/powerpoint/2010/main" val="18221167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8D1CD96-14BB-2E97-497D-8F4C2EEAFA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1F0860B-55AC-B049-BB6A-35C75AD2F19C}"/>
              </a:ext>
            </a:extLst>
          </p:cNvPr>
          <p:cNvSpPr>
            <a:spLocks noGrp="1"/>
          </p:cNvSpPr>
          <p:nvPr>
            <p:ph type="title"/>
          </p:nvPr>
        </p:nvSpPr>
        <p:spPr>
          <a:xfrm>
            <a:off x="437408" y="411162"/>
            <a:ext cx="11317184" cy="6035675"/>
          </a:xfrm>
        </p:spPr>
        <p:txBody>
          <a:bodyPr/>
          <a:lstStyle/>
          <a:p>
            <a:pPr algn="ctr"/>
            <a:r>
              <a:rPr lang="en-GB" sz="4400" b="1" i="1" dirty="0">
                <a:solidFill>
                  <a:schemeClr val="bg1"/>
                </a:solidFill>
                <a:effectLst>
                  <a:outerShdw blurRad="38100" dist="38100" dir="2700000" algn="tl">
                    <a:srgbClr val="000000">
                      <a:alpha val="43137"/>
                    </a:srgbClr>
                  </a:outerShdw>
                </a:effectLst>
                <a:latin typeface="+mn-lt"/>
              </a:rPr>
              <a:t>Jesus, to you we lift our eyes,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Jesus, our glory and our prize.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We adore you, behold you,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our Saviour ever true. </a:t>
            </a:r>
            <a:br>
              <a:rPr lang="en-GB" sz="4400" b="1" i="1" dirty="0">
                <a:solidFill>
                  <a:schemeClr val="bg1"/>
                </a:solidFill>
                <a:effectLst>
                  <a:outerShdw blurRad="38100" dist="38100" dir="2700000" algn="tl">
                    <a:srgbClr val="000000">
                      <a:alpha val="43137"/>
                    </a:srgbClr>
                  </a:outerShdw>
                </a:effectLst>
                <a:latin typeface="+mn-lt"/>
              </a:rPr>
            </a:br>
            <a:r>
              <a:rPr lang="en-GB" sz="4400" b="1" i="1" dirty="0">
                <a:solidFill>
                  <a:schemeClr val="bg1"/>
                </a:solidFill>
                <a:effectLst>
                  <a:outerShdw blurRad="38100" dist="38100" dir="2700000" algn="tl">
                    <a:srgbClr val="000000">
                      <a:alpha val="43137"/>
                    </a:srgbClr>
                  </a:outerShdw>
                </a:effectLst>
                <a:latin typeface="+mn-lt"/>
              </a:rPr>
              <a:t>Oh Jesus, we turn our eyes to you. </a:t>
            </a:r>
          </a:p>
        </p:txBody>
      </p:sp>
      <p:sp>
        <p:nvSpPr>
          <p:cNvPr id="2" name="Footer Placeholder 1">
            <a:extLst>
              <a:ext uri="{FF2B5EF4-FFF2-40B4-BE49-F238E27FC236}">
                <a16:creationId xmlns:a16="http://schemas.microsoft.com/office/drawing/2014/main" id="{FF443945-F134-2ADA-517C-BFF01F896AD9}"/>
              </a:ext>
            </a:extLst>
          </p:cNvPr>
          <p:cNvSpPr>
            <a:spLocks noGrp="1"/>
          </p:cNvSpPr>
          <p:nvPr>
            <p:ph type="ftr" sz="quarter" idx="11"/>
          </p:nvPr>
        </p:nvSpPr>
        <p:spPr>
          <a:xfrm>
            <a:off x="1993076" y="5035138"/>
            <a:ext cx="8205849" cy="1686337"/>
          </a:xfr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Calibri"/>
              </a:rPr>
              <a:t>CCLI 259001 The Sing Hymnal ¦ Crossway Wheaton, Illinois ¦ Getty Music Nashville, Tennessee ¦ Turn your eyes ¦ Words and Music: St 1 Helen Lemmel, ©1922; </a:t>
            </a:r>
            <a:r>
              <a:rPr kumimoji="0" lang="en-GB" sz="1200" b="0" i="0" u="none" strike="noStrike" kern="1200" cap="none" spc="0" normalizeH="0" baseline="0" noProof="0" dirty="0" err="1">
                <a:ln>
                  <a:noFill/>
                </a:ln>
                <a:solidFill>
                  <a:prstClr val="white"/>
                </a:solidFill>
                <a:effectLst/>
                <a:uLnTx/>
                <a:uFillTx/>
                <a:latin typeface="Calibri"/>
                <a:ea typeface="+mn-ea"/>
                <a:cs typeface="Calibri"/>
              </a:rPr>
              <a:t>sts</a:t>
            </a:r>
            <a:r>
              <a:rPr kumimoji="0" lang="en-GB" sz="1200" b="0" i="0" u="none" strike="noStrike" kern="1200" cap="none" spc="0" normalizeH="0" baseline="0" noProof="0" dirty="0">
                <a:ln>
                  <a:noFill/>
                </a:ln>
                <a:solidFill>
                  <a:prstClr val="white"/>
                </a:solidFill>
                <a:effectLst/>
                <a:uLnTx/>
                <a:uFillTx/>
                <a:latin typeface="Calibri"/>
                <a:ea typeface="+mn-ea"/>
                <a:cs typeface="Calibri"/>
              </a:rPr>
              <a:t> 2-4 and chorus, George Romanacce, Nathan Stiff, Nic Trout, Kevin Winebarger ¦ 2009 Sovereign Grace Praise ¦ Sovereign Grace Worship ¦ Sovereign Grace Songs ¦ Northern Ireland Charity Number NIC 105562 </a:t>
            </a:r>
          </a:p>
        </p:txBody>
      </p:sp>
    </p:spTree>
    <p:extLst>
      <p:ext uri="{BB962C8B-B14F-4D97-AF65-F5344CB8AC3E}">
        <p14:creationId xmlns:p14="http://schemas.microsoft.com/office/powerpoint/2010/main" val="27030167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80499-0F8E-1AA7-E830-E00422EA3FB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5C065D3-5143-7150-DC8B-8B11295F126E}"/>
              </a:ext>
            </a:extLst>
          </p:cNvPr>
          <p:cNvSpPr>
            <a:spLocks noGrp="1"/>
          </p:cNvSpPr>
          <p:nvPr>
            <p:ph type="title"/>
          </p:nvPr>
        </p:nvSpPr>
        <p:spPr>
          <a:xfrm>
            <a:off x="838200" y="605316"/>
            <a:ext cx="10515600" cy="5647368"/>
          </a:xfrm>
        </p:spPr>
        <p:txBody>
          <a:bodyPr/>
          <a:lstStyle/>
          <a:p>
            <a:pPr algn="ctr"/>
            <a:r>
              <a:rPr lang="en-GB" b="1" dirty="0">
                <a:solidFill>
                  <a:schemeClr val="bg1"/>
                </a:solidFill>
                <a:latin typeface="+mn-lt"/>
              </a:rPr>
              <a:t>We draw close to God in prayer. </a:t>
            </a:r>
          </a:p>
        </p:txBody>
      </p:sp>
    </p:spTree>
    <p:extLst>
      <p:ext uri="{BB962C8B-B14F-4D97-AF65-F5344CB8AC3E}">
        <p14:creationId xmlns:p14="http://schemas.microsoft.com/office/powerpoint/2010/main" val="170556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B8BF4-E43C-C22F-A46F-9B03584C93A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A9CD33-7935-7A73-C093-18A7235B9E2D}"/>
              </a:ext>
            </a:extLst>
          </p:cNvPr>
          <p:cNvSpPr>
            <a:spLocks noGrp="1"/>
          </p:cNvSpPr>
          <p:nvPr>
            <p:ph type="title"/>
          </p:nvPr>
        </p:nvSpPr>
        <p:spPr>
          <a:xfrm>
            <a:off x="838200" y="605316"/>
            <a:ext cx="10515600" cy="5647368"/>
          </a:xfrm>
        </p:spPr>
        <p:txBody>
          <a:bodyPr/>
          <a:lstStyle/>
          <a:p>
            <a:pPr algn="ctr"/>
            <a:r>
              <a:rPr lang="en-GB" b="1" dirty="0">
                <a:solidFill>
                  <a:schemeClr val="bg1"/>
                </a:solidFill>
                <a:latin typeface="+mn-lt"/>
              </a:rPr>
              <a:t>God speaks into our lives through his word. </a:t>
            </a:r>
            <a:br>
              <a:rPr lang="en-GB" b="1" dirty="0">
                <a:solidFill>
                  <a:schemeClr val="bg1"/>
                </a:solidFill>
                <a:latin typeface="+mn-lt"/>
              </a:rPr>
            </a:br>
            <a:r>
              <a:rPr lang="en-GB" sz="3200" b="1" dirty="0">
                <a:solidFill>
                  <a:srgbClr val="FFFF00"/>
                </a:solidFill>
                <a:latin typeface="+mn-lt"/>
              </a:rPr>
              <a:t>Luke 9: 18-27 </a:t>
            </a:r>
          </a:p>
        </p:txBody>
      </p:sp>
    </p:spTree>
    <p:extLst>
      <p:ext uri="{BB962C8B-B14F-4D97-AF65-F5344CB8AC3E}">
        <p14:creationId xmlns:p14="http://schemas.microsoft.com/office/powerpoint/2010/main" val="4618329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2B053-DD06-67D6-DFCF-5793979D9EE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E7AB7D-8AC0-9609-1A51-DC4128585018}"/>
              </a:ext>
            </a:extLst>
          </p:cNvPr>
          <p:cNvSpPr>
            <a:spLocks noGrp="1"/>
          </p:cNvSpPr>
          <p:nvPr>
            <p:ph type="title"/>
          </p:nvPr>
        </p:nvSpPr>
        <p:spPr>
          <a:xfrm>
            <a:off x="838200" y="605316"/>
            <a:ext cx="10515600" cy="5647368"/>
          </a:xfrm>
        </p:spPr>
        <p:txBody>
          <a:bodyPr>
            <a:normAutofit/>
          </a:bodyPr>
          <a:lstStyle/>
          <a:p>
            <a:pPr algn="ctr"/>
            <a:r>
              <a:rPr lang="en-GB" b="1" dirty="0">
                <a:solidFill>
                  <a:schemeClr val="bg1"/>
                </a:solidFill>
                <a:latin typeface="+mn-lt"/>
              </a:rPr>
              <a:t>Once when Jesus was praying in private and his disciples were with him, he asked them, “Who do the crowds say I am?”</a:t>
            </a:r>
            <a:endParaRPr lang="en-GB" sz="3200" b="1" dirty="0">
              <a:solidFill>
                <a:srgbClr val="FFFF00"/>
              </a:solidFill>
              <a:latin typeface="+mn-lt"/>
            </a:endParaRPr>
          </a:p>
        </p:txBody>
      </p:sp>
    </p:spTree>
    <p:extLst>
      <p:ext uri="{BB962C8B-B14F-4D97-AF65-F5344CB8AC3E}">
        <p14:creationId xmlns:p14="http://schemas.microsoft.com/office/powerpoint/2010/main" val="19153684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D161B-710D-43AA-09B4-DD2E2CDD2DE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6516423-CE7B-00AA-8032-56B91B2BA917}"/>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They replied, “Some say John the Baptist; others say Elijah; and still others, that one of the prophets of long ago has come back to life.”</a:t>
            </a:r>
            <a:br>
              <a:rPr lang="en-GB" sz="4400" b="1" kern="1200" dirty="0">
                <a:solidFill>
                  <a:srgbClr val="FFFFFF"/>
                </a:solidFill>
                <a:effectLst/>
                <a:latin typeface="Aptos" panose="020B0004020202020204" pitchFamily="34" charset="0"/>
                <a:ea typeface="+mj-ea"/>
                <a:cs typeface="+mj-cs"/>
              </a:rPr>
            </a:br>
            <a:r>
              <a:rPr lang="en-GB" sz="4400" b="1" kern="1200" dirty="0">
                <a:solidFill>
                  <a:srgbClr val="FFFFFF"/>
                </a:solidFill>
                <a:effectLst/>
                <a:latin typeface="Aptos" panose="020B0004020202020204" pitchFamily="34" charset="0"/>
                <a:ea typeface="+mj-ea"/>
                <a:cs typeface="+mj-cs"/>
              </a:rPr>
              <a:t>“But what about you?” he asked. “Who do you say I am?”</a:t>
            </a:r>
            <a:br>
              <a:rPr lang="en-GB" sz="4400" b="1" kern="1200" dirty="0">
                <a:solidFill>
                  <a:srgbClr val="FFFFFF"/>
                </a:solidFill>
                <a:effectLst/>
                <a:latin typeface="Aptos" panose="020B0004020202020204" pitchFamily="34" charset="0"/>
                <a:ea typeface="+mj-ea"/>
                <a:cs typeface="+mj-cs"/>
              </a:rPr>
            </a:br>
            <a:r>
              <a:rPr lang="en-GB" sz="4400" b="1" kern="1200" dirty="0">
                <a:solidFill>
                  <a:srgbClr val="FFFFFF"/>
                </a:solidFill>
                <a:effectLst/>
                <a:latin typeface="Aptos" panose="020B0004020202020204" pitchFamily="34" charset="0"/>
                <a:ea typeface="+mj-ea"/>
                <a:cs typeface="+mj-cs"/>
              </a:rPr>
              <a:t>Peter answered, “God’s Messiah.”</a:t>
            </a:r>
            <a:endParaRPr lang="en-GB" dirty="0">
              <a:effectLst/>
            </a:endParaRPr>
          </a:p>
        </p:txBody>
      </p:sp>
    </p:spTree>
    <p:extLst>
      <p:ext uri="{BB962C8B-B14F-4D97-AF65-F5344CB8AC3E}">
        <p14:creationId xmlns:p14="http://schemas.microsoft.com/office/powerpoint/2010/main" val="28133381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4BE00-EC43-00AD-A487-98BE701B937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0B960A-A20B-E6B8-2728-9F372E4D9170}"/>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Jesus strictly warned them not to tell this to anyone. And he said, “The Son of Man must suffer many things and be rejected by the elders, the chief priests and the teachers of the law, and he must be killed and on the third day be raised to life.”</a:t>
            </a:r>
            <a:endParaRPr lang="en-GB" dirty="0">
              <a:effectLst/>
            </a:endParaRPr>
          </a:p>
        </p:txBody>
      </p:sp>
    </p:spTree>
    <p:extLst>
      <p:ext uri="{BB962C8B-B14F-4D97-AF65-F5344CB8AC3E}">
        <p14:creationId xmlns:p14="http://schemas.microsoft.com/office/powerpoint/2010/main" val="24741654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4956E-C81B-0D18-F93A-0A29079B144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10676C-A124-4059-9ADB-1515D8A06A36}"/>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Then he said to them all: “Whoever wants to be my disciple must deny themselves and take up their cross daily and follow me. For whoever wants to save their life will lose it, but whoever loses their life for me will save it.  </a:t>
            </a:r>
            <a:endParaRPr lang="en-GB" dirty="0">
              <a:effectLst/>
            </a:endParaRPr>
          </a:p>
        </p:txBody>
      </p:sp>
    </p:spTree>
    <p:extLst>
      <p:ext uri="{BB962C8B-B14F-4D97-AF65-F5344CB8AC3E}">
        <p14:creationId xmlns:p14="http://schemas.microsoft.com/office/powerpoint/2010/main" val="23703138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1D447-C42F-CC23-22C0-9A969AA86F4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D48F92C-FFC2-2554-8929-D5669102CA67}"/>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What good is it for someone to gain the whole world, and yet lose or forfeit their very self?  Whoever is ashamed of me and my words, the Son of Man will be ashamed of them when he comes in his glory and in the glory of the Father and of the holy angels.</a:t>
            </a:r>
            <a:endParaRPr lang="en-GB" dirty="0">
              <a:effectLst/>
            </a:endParaRPr>
          </a:p>
        </p:txBody>
      </p:sp>
    </p:spTree>
    <p:extLst>
      <p:ext uri="{BB962C8B-B14F-4D97-AF65-F5344CB8AC3E}">
        <p14:creationId xmlns:p14="http://schemas.microsoft.com/office/powerpoint/2010/main" val="5260813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4061E-4B7E-D8AB-0194-D94DA1C1F7D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099117-1F40-99B5-D479-13A0C1081C28}"/>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“Truly I tell you, some who are standing here will not taste death before they see the kingdom of God.”</a:t>
            </a:r>
            <a:br>
              <a:rPr lang="en-GB" sz="4400" b="1" kern="1200" dirty="0">
                <a:solidFill>
                  <a:srgbClr val="FFFFFF"/>
                </a:solidFill>
                <a:effectLst/>
                <a:latin typeface="Aptos" panose="020B0004020202020204" pitchFamily="34" charset="0"/>
                <a:ea typeface="+mj-ea"/>
                <a:cs typeface="+mj-cs"/>
              </a:rPr>
            </a:br>
            <a:r>
              <a:rPr lang="en-GB" sz="3600" b="1" kern="1200" dirty="0">
                <a:solidFill>
                  <a:srgbClr val="FFFF00"/>
                </a:solidFill>
                <a:effectLst/>
                <a:latin typeface="Aptos" panose="020B0004020202020204" pitchFamily="34" charset="0"/>
                <a:ea typeface="+mj-ea"/>
                <a:cs typeface="+mj-cs"/>
              </a:rPr>
              <a:t>Luke 9: 18-27 </a:t>
            </a:r>
            <a:endParaRPr lang="en-GB" dirty="0">
              <a:effectLst/>
            </a:endParaRPr>
          </a:p>
        </p:txBody>
      </p:sp>
    </p:spTree>
    <p:extLst>
      <p:ext uri="{BB962C8B-B14F-4D97-AF65-F5344CB8AC3E}">
        <p14:creationId xmlns:p14="http://schemas.microsoft.com/office/powerpoint/2010/main" val="4273430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44B0D-0447-827C-3C26-D8C2DA79552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7803C2C-AD7D-B590-8B78-18AB12C0D8EA}"/>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See, I set before you today life and prosperity, death and destruction. For I command you today to love the Lord your God, to walk in obedience to him, and to keep his commands, decrees and laws; </a:t>
            </a:r>
            <a:endParaRPr lang="en-GB" dirty="0">
              <a:effectLst/>
            </a:endParaRPr>
          </a:p>
        </p:txBody>
      </p:sp>
    </p:spTree>
    <p:extLst>
      <p:ext uri="{BB962C8B-B14F-4D97-AF65-F5344CB8AC3E}">
        <p14:creationId xmlns:p14="http://schemas.microsoft.com/office/powerpoint/2010/main" val="30946043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4877D-3431-6D38-7C05-DF64C5DCB5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A7E48F6-AA4B-FE31-4129-BE7A81C22348}"/>
              </a:ext>
            </a:extLst>
          </p:cNvPr>
          <p:cNvSpPr>
            <a:spLocks noGrp="1"/>
          </p:cNvSpPr>
          <p:nvPr>
            <p:ph type="title"/>
          </p:nvPr>
        </p:nvSpPr>
        <p:spPr>
          <a:xfrm>
            <a:off x="838200" y="605316"/>
            <a:ext cx="10515600" cy="5647368"/>
          </a:xfrm>
        </p:spPr>
        <p:txBody>
          <a:bodyPr/>
          <a:lstStyle/>
          <a:p>
            <a:pPr algn="ctr"/>
            <a:r>
              <a:rPr lang="en-GB" b="1" dirty="0">
                <a:solidFill>
                  <a:schemeClr val="bg1"/>
                </a:solidFill>
                <a:latin typeface="+mn-lt"/>
              </a:rPr>
              <a:t>We respond to God’s word in prayer and song. </a:t>
            </a:r>
          </a:p>
        </p:txBody>
      </p:sp>
    </p:spTree>
    <p:extLst>
      <p:ext uri="{BB962C8B-B14F-4D97-AF65-F5344CB8AC3E}">
        <p14:creationId xmlns:p14="http://schemas.microsoft.com/office/powerpoint/2010/main" val="17492438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510950C0-39DE-16E0-854B-F46704500FA5}"/>
              </a:ext>
            </a:extLst>
          </p:cNvPr>
          <p:cNvSpPr>
            <a:spLocks noGrp="1"/>
          </p:cNvSpPr>
          <p:nvPr>
            <p:ph type="title"/>
          </p:nvPr>
        </p:nvSpPr>
        <p:spPr>
          <a:xfrm>
            <a:off x="838200" y="457200"/>
            <a:ext cx="10515600" cy="5943600"/>
          </a:xfrm>
        </p:spPr>
        <p:txBody>
          <a:bodyPr rtlCol="0">
            <a:normAutofit/>
          </a:bodyPr>
          <a:lstStyle/>
          <a:p>
            <a:pPr algn="ctr" eaLnBrk="1" fontAlgn="auto" hangingPunct="1">
              <a:spcAft>
                <a:spcPts val="0"/>
              </a:spcAft>
              <a:defRPr/>
            </a:pPr>
            <a:r>
              <a:rPr lang="en-GB" altLang="en-US" sz="4400" b="1" dirty="0">
                <a:solidFill>
                  <a:schemeClr val="bg1"/>
                </a:solidFill>
                <a:effectLst>
                  <a:outerShdw blurRad="38100" dist="38100" dir="2700000" algn="tl">
                    <a:srgbClr val="000000">
                      <a:alpha val="43137"/>
                    </a:srgbClr>
                  </a:outerShdw>
                </a:effectLst>
                <a:latin typeface="+mn-lt"/>
              </a:rPr>
              <a:t>Mission Praise 58 Blessed Assurance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F8213-48DD-ECD5-EDB4-3CE100277A70}"/>
              </a:ext>
            </a:extLst>
          </p:cNvPr>
          <p:cNvSpPr>
            <a:spLocks noGrp="1"/>
          </p:cNvSpPr>
          <p:nvPr>
            <p:ph type="title"/>
          </p:nvPr>
        </p:nvSpPr>
        <p:spPr>
          <a:xfrm>
            <a:off x="838200" y="493713"/>
            <a:ext cx="10515600" cy="5870575"/>
          </a:xfrm>
        </p:spPr>
        <p:txBody>
          <a:bodyPr/>
          <a:lstStyle/>
          <a:p>
            <a:pPr algn="ctr" eaLnBrk="1" hangingPunct="1">
              <a:defRPr/>
            </a:pPr>
            <a:r>
              <a:rPr lang="en-GB" sz="4400" b="1" dirty="0" err="1">
                <a:solidFill>
                  <a:schemeClr val="bg1"/>
                </a:solidFill>
                <a:effectLst>
                  <a:outerShdw blurRad="38100" dist="38100" dir="2700000" algn="tl">
                    <a:srgbClr val="000000">
                      <a:alpha val="43137"/>
                    </a:srgbClr>
                  </a:outerShdw>
                </a:effectLst>
                <a:latin typeface="+mn-lt"/>
              </a:rPr>
              <a:t>Blessèd</a:t>
            </a:r>
            <a:r>
              <a:rPr lang="en-GB" sz="4400" b="1" dirty="0">
                <a:solidFill>
                  <a:schemeClr val="bg1"/>
                </a:solidFill>
                <a:effectLst>
                  <a:outerShdw blurRad="38100" dist="38100" dir="2700000" algn="tl">
                    <a:srgbClr val="000000">
                      <a:alpha val="43137"/>
                    </a:srgbClr>
                  </a:outerShdw>
                </a:effectLst>
                <a:latin typeface="+mn-lt"/>
              </a:rPr>
              <a:t> Assurance, Jesus is mine: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O what a foretaste of glory divine!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Heir of salvation, purchase of God;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Born of His Spirit, washed in His blood.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93DD6-89AE-942D-AA33-A847FBC80CA4}"/>
              </a:ext>
            </a:extLst>
          </p:cNvPr>
          <p:cNvSpPr>
            <a:spLocks noGrp="1"/>
          </p:cNvSpPr>
          <p:nvPr>
            <p:ph type="title"/>
          </p:nvPr>
        </p:nvSpPr>
        <p:spPr>
          <a:xfrm>
            <a:off x="838200" y="349250"/>
            <a:ext cx="10515600" cy="6159500"/>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This is my story, this is my song,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Praising my Saviour all the day long.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This is my story, this is my song,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Praising my Saviour all the day long.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F678-1EC1-95D9-DC5A-A4C9458A4375}"/>
              </a:ext>
            </a:extLst>
          </p:cNvPr>
          <p:cNvSpPr>
            <a:spLocks noGrp="1"/>
          </p:cNvSpPr>
          <p:nvPr>
            <p:ph type="title"/>
          </p:nvPr>
        </p:nvSpPr>
        <p:spPr>
          <a:xfrm>
            <a:off x="838200" y="457200"/>
            <a:ext cx="10515600" cy="5943600"/>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Perfect submission, perfect delight,</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Visions of rapture burst on my sight;</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Angels descending bring from above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Echoes of mercy, whispers of love.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2908B-CCFF-ED5E-DB4E-1F28405B5E1F}"/>
              </a:ext>
            </a:extLst>
          </p:cNvPr>
          <p:cNvSpPr>
            <a:spLocks noGrp="1"/>
          </p:cNvSpPr>
          <p:nvPr>
            <p:ph type="title"/>
          </p:nvPr>
        </p:nvSpPr>
        <p:spPr>
          <a:xfrm>
            <a:off x="838200" y="349250"/>
            <a:ext cx="10515600" cy="6159500"/>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This is my story, this is my song,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Praising my Saviour all the day long.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This is my story, this is my song,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Praising my Saviour all the day long.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33B1B-797B-26E3-0784-EF79CE7B39DF}"/>
              </a:ext>
            </a:extLst>
          </p:cNvPr>
          <p:cNvSpPr>
            <a:spLocks noGrp="1"/>
          </p:cNvSpPr>
          <p:nvPr>
            <p:ph type="title"/>
          </p:nvPr>
        </p:nvSpPr>
        <p:spPr>
          <a:xfrm>
            <a:off x="622300" y="420688"/>
            <a:ext cx="10947400" cy="6016625"/>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Perfect submission, all is at rest,</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I in my Saviour am happy and blessed;</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Watching and waiting, looking above,</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Filled with His goodness, lost in His love.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CFC2B-748E-821A-C44C-B190E56B370F}"/>
              </a:ext>
            </a:extLst>
          </p:cNvPr>
          <p:cNvSpPr>
            <a:spLocks noGrp="1"/>
          </p:cNvSpPr>
          <p:nvPr>
            <p:ph type="title"/>
          </p:nvPr>
        </p:nvSpPr>
        <p:spPr>
          <a:xfrm>
            <a:off x="838200" y="349250"/>
            <a:ext cx="10515600" cy="6159500"/>
          </a:xfrm>
        </p:spPr>
        <p:txBody>
          <a:bodyPr/>
          <a:lstStyle/>
          <a:p>
            <a:pPr algn="ctr" eaLnBrk="1" hangingPunct="1">
              <a:defRPr/>
            </a:pPr>
            <a:r>
              <a:rPr lang="en-GB" sz="4400" b="1" dirty="0">
                <a:solidFill>
                  <a:schemeClr val="bg1"/>
                </a:solidFill>
                <a:effectLst>
                  <a:outerShdw blurRad="38100" dist="38100" dir="2700000" algn="tl">
                    <a:srgbClr val="000000">
                      <a:alpha val="43137"/>
                    </a:srgbClr>
                  </a:outerShdw>
                </a:effectLst>
                <a:latin typeface="+mn-lt"/>
              </a:rPr>
              <a:t>This is my story, this is my song,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Praising my Saviour all the day long.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This is my story, this is my song,</a:t>
            </a:r>
            <a:br>
              <a:rPr lang="en-GB" sz="4400" b="1" dirty="0">
                <a:solidFill>
                  <a:schemeClr val="bg1"/>
                </a:solidFill>
                <a:effectLst>
                  <a:outerShdw blurRad="38100" dist="38100" dir="2700000" algn="tl">
                    <a:srgbClr val="000000">
                      <a:alpha val="43137"/>
                    </a:srgbClr>
                  </a:outerShdw>
                </a:effectLst>
                <a:latin typeface="+mn-lt"/>
              </a:rPr>
            </a:br>
            <a:r>
              <a:rPr lang="en-GB" sz="4400" b="1" dirty="0">
                <a:solidFill>
                  <a:schemeClr val="bg1"/>
                </a:solidFill>
                <a:effectLst>
                  <a:outerShdw blurRad="38100" dist="38100" dir="2700000" algn="tl">
                    <a:srgbClr val="000000">
                      <a:alpha val="43137"/>
                    </a:srgbClr>
                  </a:outerShdw>
                </a:effectLst>
                <a:latin typeface="+mn-lt"/>
              </a:rPr>
              <a:t>Praising my Saviour all the day long.</a:t>
            </a:r>
          </a:p>
        </p:txBody>
      </p:sp>
      <p:sp>
        <p:nvSpPr>
          <p:cNvPr id="3" name="Footer Placeholder 2">
            <a:extLst>
              <a:ext uri="{FF2B5EF4-FFF2-40B4-BE49-F238E27FC236}">
                <a16:creationId xmlns:a16="http://schemas.microsoft.com/office/drawing/2014/main" id="{5F1BB635-B2C5-9BDD-9726-EC72E09F5BFF}"/>
              </a:ext>
            </a:extLst>
          </p:cNvPr>
          <p:cNvSpPr>
            <a:spLocks noGrp="1"/>
          </p:cNvSpPr>
          <p:nvPr>
            <p:ph type="ftr" sz="quarter" idx="11"/>
          </p:nvPr>
        </p:nvSpPr>
        <p:spPr>
          <a:xfrm>
            <a:off x="1235075" y="5373688"/>
            <a:ext cx="9721850" cy="844550"/>
          </a:xfr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prstClr val="white"/>
                </a:solidFill>
                <a:effectLst/>
                <a:uLnTx/>
                <a:uFillTx/>
                <a:latin typeface="Calibri"/>
                <a:ea typeface="+mn-ea"/>
                <a:cs typeface="Calibri"/>
              </a:rPr>
              <a:t>CCLI 259001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prstClr val="white"/>
                </a:solidFill>
                <a:effectLst/>
                <a:uLnTx/>
                <a:uFillTx/>
                <a:latin typeface="Calibri"/>
                <a:ea typeface="+mn-ea"/>
                <a:cs typeface="Calibri"/>
              </a:rPr>
              <a:t>Mission Praise Compiled by Peter Horrobin and Greg Leavers Combined words Edition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prstClr val="white"/>
                </a:solidFill>
                <a:effectLst/>
                <a:uLnTx/>
                <a:uFillTx/>
                <a:latin typeface="Calibri"/>
                <a:ea typeface="+mn-ea"/>
                <a:cs typeface="Calibri"/>
              </a:rPr>
              <a:t>Marshall Pickering an Imprint of </a:t>
            </a:r>
            <a:r>
              <a:rPr kumimoji="0" lang="en-GB" altLang="en-US" sz="1400" b="0" i="0" u="none" strike="noStrike" kern="1200" cap="none" spc="0" normalizeH="0" baseline="0" noProof="0" dirty="0" err="1">
                <a:ln>
                  <a:noFill/>
                </a:ln>
                <a:solidFill>
                  <a:prstClr val="white"/>
                </a:solidFill>
                <a:effectLst/>
                <a:uLnTx/>
                <a:uFillTx/>
                <a:latin typeface="Calibri"/>
                <a:ea typeface="+mn-ea"/>
                <a:cs typeface="Calibri"/>
              </a:rPr>
              <a:t>HarperCollins</a:t>
            </a:r>
            <a:r>
              <a:rPr kumimoji="0" lang="en-GB" altLang="en-US" sz="1400" b="0" i="1" u="none" strike="noStrike" kern="1200" cap="none" spc="0" normalizeH="0" baseline="0" noProof="0" dirty="0" err="1">
                <a:ln>
                  <a:noFill/>
                </a:ln>
                <a:solidFill>
                  <a:prstClr val="white"/>
                </a:solidFill>
                <a:effectLst/>
                <a:uLnTx/>
                <a:uFillTx/>
                <a:latin typeface="Calibri"/>
                <a:ea typeface="+mn-ea"/>
                <a:cs typeface="Calibri"/>
              </a:rPr>
              <a:t>Publishers</a:t>
            </a:r>
            <a:endParaRPr kumimoji="0" lang="en-GB" altLang="en-US" sz="1400" b="0" i="0" u="none" strike="noStrike" kern="1200" cap="none" spc="0" normalizeH="0" baseline="0" noProof="0" dirty="0">
              <a:ln>
                <a:noFill/>
              </a:ln>
              <a:solidFill>
                <a:prstClr val="white"/>
              </a:solidFill>
              <a:effectLst/>
              <a:uLnTx/>
              <a:uFillTx/>
              <a:latin typeface="Calibri"/>
              <a:ea typeface="+mn-ea"/>
              <a:cs typeface="Calibri"/>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prstClr val="white"/>
                </a:solidFill>
                <a:effectLst/>
                <a:uLnTx/>
                <a:uFillTx/>
                <a:latin typeface="Calibri"/>
                <a:ea typeface="+mn-ea"/>
                <a:cs typeface="Calibri"/>
              </a:rPr>
              <a:t>Mission Praise 59 'Blessed Assurance’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prstClr val="white"/>
                </a:solidFill>
                <a:effectLst/>
                <a:uLnTx/>
                <a:uFillTx/>
                <a:latin typeface="Calibri"/>
                <a:ea typeface="+mn-ea"/>
                <a:cs typeface="Calibri"/>
              </a:rPr>
              <a:t>Francis van </a:t>
            </a:r>
            <a:r>
              <a:rPr kumimoji="0" lang="en-GB" altLang="en-US" sz="1400" b="0" i="0" u="none" strike="noStrike" kern="1200" cap="none" spc="0" normalizeH="0" baseline="0" noProof="0" dirty="0" err="1">
                <a:ln>
                  <a:noFill/>
                </a:ln>
                <a:solidFill>
                  <a:prstClr val="white"/>
                </a:solidFill>
                <a:effectLst/>
                <a:uLnTx/>
                <a:uFillTx/>
                <a:latin typeface="Calibri"/>
                <a:ea typeface="+mn-ea"/>
                <a:cs typeface="Calibri"/>
              </a:rPr>
              <a:t>Alistyne</a:t>
            </a:r>
            <a:r>
              <a:rPr kumimoji="0" lang="en-GB" altLang="en-US" sz="1400" b="0" i="0" u="none" strike="noStrike" kern="1200" cap="none" spc="0" normalizeH="0" baseline="0" noProof="0" dirty="0">
                <a:ln>
                  <a:noFill/>
                </a:ln>
                <a:solidFill>
                  <a:prstClr val="white"/>
                </a:solidFill>
                <a:effectLst/>
                <a:uLnTx/>
                <a:uFillTx/>
                <a:latin typeface="Calibri"/>
                <a:ea typeface="+mn-ea"/>
                <a:cs typeface="Calibri"/>
              </a:rPr>
              <a:t> (1820-1915) (Fanny J Crosby)  1979 Kingsway's Thank-you Music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0" i="0" u="none" strike="noStrike" kern="1200" cap="none" spc="0" normalizeH="0" baseline="0" noProof="0" dirty="0">
                <a:ln>
                  <a:noFill/>
                </a:ln>
                <a:solidFill>
                  <a:prstClr val="white"/>
                </a:solidFill>
                <a:effectLst/>
                <a:uLnTx/>
                <a:uFillTx/>
                <a:latin typeface="Calibri"/>
                <a:ea typeface="+mn-ea"/>
                <a:cs typeface="Calibri"/>
              </a:rPr>
              <a:t>Northern Ireland Charity number: NIC 0105562</a:t>
            </a:r>
            <a:endParaRPr kumimoji="0" lang="en-US" altLang="en-US" sz="1400" b="0" i="0" u="none" strike="noStrike" kern="1200" cap="none" spc="0" normalizeH="0" baseline="0" noProof="0" dirty="0">
              <a:ln>
                <a:noFill/>
              </a:ln>
              <a:solidFill>
                <a:prstClr val="white"/>
              </a:solidFill>
              <a:effectLst/>
              <a:uLnTx/>
              <a:uFillTx/>
              <a:latin typeface="Calibri"/>
              <a:ea typeface="+mn-ea"/>
              <a:cs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F26FC71-56EC-E8D4-1C27-A30D3C550CA7}"/>
            </a:ext>
          </a:extLst>
        </p:cNvPr>
        <p:cNvGrpSpPr/>
        <p:nvPr/>
      </p:nvGrpSpPr>
      <p:grpSpPr>
        <a:xfrm>
          <a:off x="0" y="0"/>
          <a:ext cx="0" cy="0"/>
          <a:chOff x="0" y="0"/>
          <a:chExt cx="0" cy="0"/>
        </a:xfrm>
      </p:grpSpPr>
      <p:pic>
        <p:nvPicPr>
          <p:cNvPr id="3" name="Picture 2" descr="A blue circle with white text&#10;&#10;AI-generated content may be incorrect.">
            <a:extLst>
              <a:ext uri="{FF2B5EF4-FFF2-40B4-BE49-F238E27FC236}">
                <a16:creationId xmlns:a16="http://schemas.microsoft.com/office/drawing/2014/main" id="{32D770C5-3D77-0AAB-0CB6-C15AF53E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0040" y="1351788"/>
            <a:ext cx="8751920" cy="2982217"/>
          </a:xfrm>
          <a:prstGeom prst="rect">
            <a:avLst/>
          </a:prstGeom>
        </p:spPr>
      </p:pic>
    </p:spTree>
    <p:extLst>
      <p:ext uri="{BB962C8B-B14F-4D97-AF65-F5344CB8AC3E}">
        <p14:creationId xmlns:p14="http://schemas.microsoft.com/office/powerpoint/2010/main" val="31669462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8B868-F3DD-FABF-DEE9-CD85A6650FF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DE6E9E-D6F9-49D3-1308-F22F45E95C99}"/>
              </a:ext>
            </a:extLst>
          </p:cNvPr>
          <p:cNvSpPr>
            <a:spLocks noGrp="1"/>
          </p:cNvSpPr>
          <p:nvPr>
            <p:ph type="title"/>
          </p:nvPr>
        </p:nvSpPr>
        <p:spPr>
          <a:xfrm>
            <a:off x="838200" y="605316"/>
            <a:ext cx="10515600" cy="5647368"/>
          </a:xfrm>
        </p:spPr>
        <p:txBody>
          <a:bodyPr/>
          <a:lstStyle/>
          <a:p>
            <a:pPr algn="ctr"/>
            <a:r>
              <a:rPr lang="en-GB" b="1" dirty="0">
                <a:solidFill>
                  <a:schemeClr val="bg1"/>
                </a:solidFill>
                <a:latin typeface="+mn-lt"/>
              </a:rPr>
              <a:t>We serve in God’s world proclaiming the name of Jesus.</a:t>
            </a:r>
          </a:p>
        </p:txBody>
      </p:sp>
    </p:spTree>
    <p:extLst>
      <p:ext uri="{BB962C8B-B14F-4D97-AF65-F5344CB8AC3E}">
        <p14:creationId xmlns:p14="http://schemas.microsoft.com/office/powerpoint/2010/main" val="2728308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961FD-7847-B7B7-A5E7-C6D09C10A69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4726FF-4B69-745E-A0FC-284FBC8E63C5}"/>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then you will live and increase, and the Lord your God will bless you in the land you are entering to possess.</a:t>
            </a:r>
            <a:endParaRPr lang="en-GB" dirty="0">
              <a:effectLst/>
            </a:endParaRPr>
          </a:p>
        </p:txBody>
      </p:sp>
    </p:spTree>
    <p:extLst>
      <p:ext uri="{BB962C8B-B14F-4D97-AF65-F5344CB8AC3E}">
        <p14:creationId xmlns:p14="http://schemas.microsoft.com/office/powerpoint/2010/main" val="21716123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49379"/>
            <a:ext cx="10515600" cy="6159243"/>
          </a:xfrm>
        </p:spPr>
        <p:txBody>
          <a:bodyPr/>
          <a:lstStyle/>
          <a:p>
            <a:pPr algn="ctr"/>
            <a:r>
              <a:rPr lang="en-GB" sz="4400" b="1" i="0" dirty="0">
                <a:solidFill>
                  <a:schemeClr val="bg1"/>
                </a:solidFill>
                <a:effectLst>
                  <a:outerShdw blurRad="38100" dist="38100" dir="2700000" algn="tl">
                    <a:srgbClr val="000000">
                      <a:alpha val="43137"/>
                    </a:srgbClr>
                  </a:outerShdw>
                </a:effectLst>
                <a:latin typeface="+mn-lt"/>
              </a:rPr>
              <a:t>IPH 33 ‘O Worship the King’ </a:t>
            </a:r>
          </a:p>
        </p:txBody>
      </p:sp>
    </p:spTree>
    <p:extLst>
      <p:ext uri="{BB962C8B-B14F-4D97-AF65-F5344CB8AC3E}">
        <p14:creationId xmlns:p14="http://schemas.microsoft.com/office/powerpoint/2010/main" val="30211520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49379"/>
            <a:ext cx="10515600" cy="6159243"/>
          </a:xfrm>
        </p:spPr>
        <p:txBody>
          <a:bodyPr/>
          <a:lstStyle/>
          <a:p>
            <a:pPr algn="ctr"/>
            <a:r>
              <a:rPr lang="en-GB" sz="4400" b="1" i="0" dirty="0">
                <a:solidFill>
                  <a:schemeClr val="bg1"/>
                </a:solidFill>
                <a:effectLst>
                  <a:outerShdw blurRad="38100" dist="38100" dir="2700000" algn="tl">
                    <a:srgbClr val="000000">
                      <a:alpha val="43137"/>
                    </a:srgbClr>
                  </a:outerShdw>
                </a:effectLst>
                <a:latin typeface="+mn-lt"/>
              </a:rPr>
              <a:t>O worship the King,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all glorious above;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O gratefully sing</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His power and His love:</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Our shield and defender,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the Ancient of Days,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pavilioned in splendour</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and girded with praise!</a:t>
            </a:r>
          </a:p>
        </p:txBody>
      </p:sp>
    </p:spTree>
    <p:extLst>
      <p:ext uri="{BB962C8B-B14F-4D97-AF65-F5344CB8AC3E}">
        <p14:creationId xmlns:p14="http://schemas.microsoft.com/office/powerpoint/2010/main" val="42089825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49379"/>
            <a:ext cx="10515600" cy="6159243"/>
          </a:xfrm>
        </p:spPr>
        <p:txBody>
          <a:bodyPr/>
          <a:lstStyle/>
          <a:p>
            <a:pPr algn="ctr"/>
            <a:r>
              <a:rPr lang="en-GB" sz="4400" b="1" i="0" dirty="0">
                <a:solidFill>
                  <a:schemeClr val="bg1"/>
                </a:solidFill>
                <a:effectLst>
                  <a:outerShdw blurRad="38100" dist="38100" dir="2700000" algn="tl">
                    <a:srgbClr val="000000">
                      <a:alpha val="43137"/>
                    </a:srgbClr>
                  </a:outerShdw>
                </a:effectLst>
                <a:latin typeface="+mn-lt"/>
              </a:rPr>
              <a:t>O tell of His might!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O sing of His grace,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whose robe is the light,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whose canopy space!</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His chariots of wrath the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deep thunder clouds form,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and dark in His path on</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the wings of the storm.</a:t>
            </a:r>
          </a:p>
        </p:txBody>
      </p:sp>
    </p:spTree>
    <p:extLst>
      <p:ext uri="{BB962C8B-B14F-4D97-AF65-F5344CB8AC3E}">
        <p14:creationId xmlns:p14="http://schemas.microsoft.com/office/powerpoint/2010/main" val="1608058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49379"/>
            <a:ext cx="10515600" cy="6159243"/>
          </a:xfrm>
        </p:spPr>
        <p:txBody>
          <a:bodyPr/>
          <a:lstStyle/>
          <a:p>
            <a:pPr algn="ctr"/>
            <a:r>
              <a:rPr lang="en-GB" sz="4400" b="1" i="0" dirty="0">
                <a:solidFill>
                  <a:schemeClr val="bg1"/>
                </a:solidFill>
                <a:effectLst>
                  <a:outerShdw blurRad="38100" dist="38100" dir="2700000" algn="tl">
                    <a:srgbClr val="000000">
                      <a:alpha val="43137"/>
                    </a:srgbClr>
                  </a:outerShdw>
                </a:effectLst>
                <a:latin typeface="+mn-lt"/>
              </a:rPr>
              <a:t>The earth, with its store</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of wonders untold,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Almighty, your power</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has founded of old,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established it fast by</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a changeless decree,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and round it has cast, like</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a mantle, the sea.</a:t>
            </a:r>
          </a:p>
        </p:txBody>
      </p:sp>
    </p:spTree>
    <p:extLst>
      <p:ext uri="{BB962C8B-B14F-4D97-AF65-F5344CB8AC3E}">
        <p14:creationId xmlns:p14="http://schemas.microsoft.com/office/powerpoint/2010/main" val="7662170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49379"/>
            <a:ext cx="10515600" cy="6159243"/>
          </a:xfrm>
        </p:spPr>
        <p:txBody>
          <a:bodyPr/>
          <a:lstStyle/>
          <a:p>
            <a:pPr algn="ctr"/>
            <a:r>
              <a:rPr lang="en-GB" sz="4400" b="1" i="0" dirty="0">
                <a:solidFill>
                  <a:schemeClr val="bg1"/>
                </a:solidFill>
                <a:effectLst>
                  <a:outerShdw blurRad="38100" dist="38100" dir="2700000" algn="tl">
                    <a:srgbClr val="000000">
                      <a:alpha val="43137"/>
                    </a:srgbClr>
                  </a:outerShdw>
                </a:effectLst>
                <a:latin typeface="+mn-lt"/>
              </a:rPr>
              <a:t>Your bountiful care</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what tongue can recite?</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It breathes in the air,</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it shines in the light,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it streams from the hills, it</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descends to the plain,</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and sweetly distils in</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the dew and the rain.</a:t>
            </a:r>
          </a:p>
        </p:txBody>
      </p:sp>
    </p:spTree>
    <p:extLst>
      <p:ext uri="{BB962C8B-B14F-4D97-AF65-F5344CB8AC3E}">
        <p14:creationId xmlns:p14="http://schemas.microsoft.com/office/powerpoint/2010/main" val="40775892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49379"/>
            <a:ext cx="10515600" cy="6159243"/>
          </a:xfrm>
        </p:spPr>
        <p:txBody>
          <a:bodyPr/>
          <a:lstStyle/>
          <a:p>
            <a:pPr algn="ctr"/>
            <a:r>
              <a:rPr lang="en-GB" sz="4400" b="1" i="0" dirty="0">
                <a:solidFill>
                  <a:schemeClr val="bg1"/>
                </a:solidFill>
                <a:effectLst>
                  <a:outerShdw blurRad="38100" dist="38100" dir="2700000" algn="tl">
                    <a:srgbClr val="000000">
                      <a:alpha val="43137"/>
                    </a:srgbClr>
                  </a:outerShdw>
                </a:effectLst>
                <a:latin typeface="+mn-lt"/>
              </a:rPr>
              <a:t>Frail children of dust</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and feeble as frail,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in You do we trust,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nor find You to fail;</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Your mercies how tender,</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how firm to the end;</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our maker, defender,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redeemer and friend!</a:t>
            </a:r>
          </a:p>
        </p:txBody>
      </p:sp>
    </p:spTree>
    <p:extLst>
      <p:ext uri="{BB962C8B-B14F-4D97-AF65-F5344CB8AC3E}">
        <p14:creationId xmlns:p14="http://schemas.microsoft.com/office/powerpoint/2010/main" val="12545056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49379"/>
            <a:ext cx="10515600" cy="6159243"/>
          </a:xfrm>
        </p:spPr>
        <p:txBody>
          <a:bodyPr/>
          <a:lstStyle/>
          <a:p>
            <a:pPr algn="ctr"/>
            <a:r>
              <a:rPr lang="en-GB" sz="4400" b="1" i="0" dirty="0">
                <a:solidFill>
                  <a:schemeClr val="bg1"/>
                </a:solidFill>
                <a:effectLst>
                  <a:outerShdw blurRad="38100" dist="38100" dir="2700000" algn="tl">
                    <a:srgbClr val="000000">
                      <a:alpha val="43137"/>
                    </a:srgbClr>
                  </a:outerShdw>
                </a:effectLst>
                <a:latin typeface="+mn-lt"/>
              </a:rPr>
              <a:t>O measureless might!</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O infinite love!</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While angels delight</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to praise You above, </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Your ransomed creation,</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with glory ablaze,</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with true adoration</a:t>
            </a:r>
            <a:br>
              <a:rPr lang="en-GB" sz="4400" b="1" i="0" dirty="0">
                <a:solidFill>
                  <a:schemeClr val="bg1"/>
                </a:solidFill>
                <a:effectLst>
                  <a:outerShdw blurRad="38100" dist="38100" dir="2700000" algn="tl">
                    <a:srgbClr val="000000">
                      <a:alpha val="43137"/>
                    </a:srgbClr>
                  </a:outerShdw>
                </a:effectLst>
                <a:latin typeface="+mn-lt"/>
              </a:rPr>
            </a:br>
            <a:r>
              <a:rPr lang="en-GB" sz="4400" b="1" i="0" dirty="0">
                <a:solidFill>
                  <a:schemeClr val="bg1"/>
                </a:solidFill>
                <a:effectLst>
                  <a:outerShdw blurRad="38100" dist="38100" dir="2700000" algn="tl">
                    <a:srgbClr val="000000">
                      <a:alpha val="43137"/>
                    </a:srgbClr>
                  </a:outerShdw>
                </a:effectLst>
                <a:latin typeface="+mn-lt"/>
              </a:rPr>
              <a:t>shall sing to your praise!</a:t>
            </a:r>
          </a:p>
        </p:txBody>
      </p:sp>
      <p:sp>
        <p:nvSpPr>
          <p:cNvPr id="3" name="Footer Placeholder 1"/>
          <p:cNvSpPr>
            <a:spLocks noGrp="1"/>
          </p:cNvSpPr>
          <p:nvPr>
            <p:ph type="ftr" sz="quarter" idx="11"/>
          </p:nvPr>
        </p:nvSpPr>
        <p:spPr>
          <a:xfrm>
            <a:off x="2218707" y="5783282"/>
            <a:ext cx="7754587" cy="947839"/>
          </a:xfr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Calibri"/>
              </a:rPr>
              <a:t>CCLI 259001</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Calibri"/>
              </a:rPr>
              <a:t>Irish Presbyterian Hymnbook, Canterbury Press, Norwich</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a:ea typeface="+mn-ea"/>
                <a:cs typeface="Calibri"/>
              </a:rPr>
              <a:t>IPH 33 O Worship the King  Robert Grant, 1779 - 1838  from Psalm 104  adapted Compilers of Praise! 2000</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solidFill>
                  <a:prstClr val="white"/>
                </a:solidFill>
                <a:effectLst/>
                <a:uLnTx/>
                <a:uFillTx/>
                <a:latin typeface="Calibri"/>
                <a:ea typeface="+mn-ea"/>
                <a:cs typeface="Calibri"/>
              </a:rPr>
              <a:t>Northern Ireland Charity number: NIC0105562</a:t>
            </a:r>
          </a:p>
        </p:txBody>
      </p:sp>
    </p:spTree>
    <p:extLst>
      <p:ext uri="{BB962C8B-B14F-4D97-AF65-F5344CB8AC3E}">
        <p14:creationId xmlns:p14="http://schemas.microsoft.com/office/powerpoint/2010/main" val="23941389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3">
            <a:extLst>
              <a:ext uri="{FF2B5EF4-FFF2-40B4-BE49-F238E27FC236}">
                <a16:creationId xmlns:a16="http://schemas.microsoft.com/office/drawing/2014/main" id="{56827C3C-D52F-46CE-A441-3CD6A1A6A0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 y="0"/>
            <a:ext cx="12192000" cy="6858000"/>
          </a:xfrm>
          <a:prstGeom prst="rect">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15">
            <a:extLst>
              <a:ext uri="{FF2B5EF4-FFF2-40B4-BE49-F238E27FC236}">
                <a16:creationId xmlns:a16="http://schemas.microsoft.com/office/drawing/2014/main" id="{F52A8B51-0A89-497B-B882-6658E029A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B1CEFBF-6F09-4052-862B-E219DA157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6882"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D2BB3E98-1273-4267-A9F1-45B1315FA393}"/>
              </a:ext>
            </a:extLst>
          </p:cNvPr>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b="18150"/>
          <a:stretch/>
        </p:blipFill>
        <p:spPr>
          <a:xfrm>
            <a:off x="4647976" y="1989327"/>
            <a:ext cx="2880360" cy="2357590"/>
          </a:xfrm>
          <a:prstGeom prst="rect">
            <a:avLst/>
          </a:prstGeom>
        </p:spPr>
      </p:pic>
      <p:sp>
        <p:nvSpPr>
          <p:cNvPr id="20" name="Rectangle 19">
            <a:extLst>
              <a:ext uri="{FF2B5EF4-FFF2-40B4-BE49-F238E27FC236}">
                <a16:creationId xmlns:a16="http://schemas.microsoft.com/office/drawing/2014/main" id="{BCB5D417-2A71-445D-B4C7-9E814D633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2847" y="643466"/>
            <a:ext cx="3522548" cy="5571067"/>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A close up of a logo&#10;&#10;Description automatically generated">
            <a:extLst>
              <a:ext uri="{FF2B5EF4-FFF2-40B4-BE49-F238E27FC236}">
                <a16:creationId xmlns:a16="http://schemas.microsoft.com/office/drawing/2014/main" id="{83E1AB6C-E770-4200-B608-6A4F4CE87F07}"/>
              </a:ext>
            </a:extLst>
          </p:cNvPr>
          <p:cNvPicPr>
            <a:picLocks noChangeAspect="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b="14225"/>
          <a:stretch/>
        </p:blipFill>
        <p:spPr>
          <a:xfrm>
            <a:off x="968338" y="1988820"/>
            <a:ext cx="2880360" cy="2358098"/>
          </a:xfrm>
          <a:prstGeom prst="rect">
            <a:avLst/>
          </a:prstGeom>
        </p:spPr>
      </p:pic>
      <p:pic>
        <p:nvPicPr>
          <p:cNvPr id="5" name="Picture 4" descr="A close up of a logo&#10;&#10;Description automatically generated">
            <a:extLst>
              <a:ext uri="{FF2B5EF4-FFF2-40B4-BE49-F238E27FC236}">
                <a16:creationId xmlns:a16="http://schemas.microsoft.com/office/drawing/2014/main" id="{14E4C6BE-FA42-4A48-9CCB-53AEE8CE844F}"/>
              </a:ext>
            </a:extLst>
          </p:cNvPr>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b="18158"/>
          <a:stretch/>
        </p:blipFill>
        <p:spPr>
          <a:xfrm>
            <a:off x="8344579" y="1990604"/>
            <a:ext cx="2879083" cy="2356313"/>
          </a:xfrm>
          <a:prstGeom prst="rect">
            <a:avLst/>
          </a:prstGeom>
        </p:spPr>
      </p:pic>
      <p:sp>
        <p:nvSpPr>
          <p:cNvPr id="10" name="TextBox 9">
            <a:extLst>
              <a:ext uri="{FF2B5EF4-FFF2-40B4-BE49-F238E27FC236}">
                <a16:creationId xmlns:a16="http://schemas.microsoft.com/office/drawing/2014/main" id="{157C6C75-C841-41F6-951E-3BBD38614FAD}"/>
              </a:ext>
            </a:extLst>
          </p:cNvPr>
          <p:cNvSpPr txBox="1"/>
          <p:nvPr/>
        </p:nvSpPr>
        <p:spPr>
          <a:xfrm>
            <a:off x="968338" y="4346917"/>
            <a:ext cx="3029896"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1E4B9D"/>
                </a:solidFill>
                <a:effectLst/>
                <a:uLnTx/>
                <a:uFillTx/>
                <a:latin typeface="Calibri" panose="020F0502020204030204"/>
                <a:ea typeface="+mn-ea"/>
                <a:cs typeface="Calibri" panose="020F0502020204030204" pitchFamily="34" charset="0"/>
              </a:rPr>
              <a:t>Grace of Jesus</a:t>
            </a:r>
          </a:p>
        </p:txBody>
      </p:sp>
      <p:sp>
        <p:nvSpPr>
          <p:cNvPr id="11" name="TextBox 10">
            <a:extLst>
              <a:ext uri="{FF2B5EF4-FFF2-40B4-BE49-F238E27FC236}">
                <a16:creationId xmlns:a16="http://schemas.microsoft.com/office/drawing/2014/main" id="{5CCFEC57-26AE-4856-BD7A-D0DEAA68A98D}"/>
              </a:ext>
            </a:extLst>
          </p:cNvPr>
          <p:cNvSpPr txBox="1"/>
          <p:nvPr/>
        </p:nvSpPr>
        <p:spPr>
          <a:xfrm>
            <a:off x="4573208" y="4340495"/>
            <a:ext cx="3029896"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1E4B9D"/>
                </a:solidFill>
                <a:effectLst/>
                <a:uLnTx/>
                <a:uFillTx/>
                <a:latin typeface="Calibri" panose="020F0502020204030204"/>
                <a:ea typeface="+mn-ea"/>
                <a:cs typeface="Calibri" panose="020F0502020204030204" pitchFamily="34" charset="0"/>
              </a:rPr>
              <a:t>Love of God</a:t>
            </a:r>
          </a:p>
        </p:txBody>
      </p:sp>
      <p:sp>
        <p:nvSpPr>
          <p:cNvPr id="12" name="TextBox 11">
            <a:extLst>
              <a:ext uri="{FF2B5EF4-FFF2-40B4-BE49-F238E27FC236}">
                <a16:creationId xmlns:a16="http://schemas.microsoft.com/office/drawing/2014/main" id="{A3999DF7-CCCC-4F47-BE75-7658C1083490}"/>
              </a:ext>
            </a:extLst>
          </p:cNvPr>
          <p:cNvSpPr txBox="1"/>
          <p:nvPr/>
        </p:nvSpPr>
        <p:spPr>
          <a:xfrm>
            <a:off x="8193766" y="4355673"/>
            <a:ext cx="3029896"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1E4B9D"/>
                </a:solidFill>
                <a:effectLst/>
                <a:uLnTx/>
                <a:uFillTx/>
                <a:latin typeface="Calibri" panose="020F0502020204030204"/>
                <a:ea typeface="+mn-ea"/>
                <a:cs typeface="Calibri" panose="020F0502020204030204" pitchFamily="34" charset="0"/>
              </a:rPr>
              <a:t>Fellowship </a:t>
            </a:r>
            <a:r>
              <a:rPr kumimoji="0" lang="en-GB" sz="2000" b="1" i="0" u="none" strike="noStrike" kern="1200" cap="none" spc="0" normalizeH="0" baseline="0" noProof="0" dirty="0">
                <a:ln>
                  <a:noFill/>
                </a:ln>
                <a:solidFill>
                  <a:srgbClr val="1E4B9D"/>
                </a:solidFill>
                <a:effectLst/>
                <a:uLnTx/>
                <a:uFillTx/>
                <a:latin typeface="Calibri" panose="020F0502020204030204"/>
                <a:ea typeface="+mn-ea"/>
                <a:cs typeface="Calibri" panose="020F0502020204030204" pitchFamily="34" charset="0"/>
              </a:rPr>
              <a:t>of the </a:t>
            </a:r>
            <a:r>
              <a:rPr kumimoji="0" lang="en-GB" sz="4400" b="1" i="0" u="none" strike="noStrike" kern="1200" cap="none" spc="0" normalizeH="0" baseline="0" noProof="0" dirty="0">
                <a:ln>
                  <a:noFill/>
                </a:ln>
                <a:solidFill>
                  <a:srgbClr val="1E4B9D"/>
                </a:solidFill>
                <a:effectLst/>
                <a:uLnTx/>
                <a:uFillTx/>
                <a:latin typeface="Calibri" panose="020F0502020204030204"/>
                <a:ea typeface="+mn-ea"/>
                <a:cs typeface="Calibri" panose="020F0502020204030204" pitchFamily="34" charset="0"/>
              </a:rPr>
              <a:t>Holy Spirit </a:t>
            </a:r>
          </a:p>
        </p:txBody>
      </p:sp>
    </p:spTree>
    <p:extLst>
      <p:ext uri="{BB962C8B-B14F-4D97-AF65-F5344CB8AC3E}">
        <p14:creationId xmlns:p14="http://schemas.microsoft.com/office/powerpoint/2010/main" val="19600389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090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B4B54-D327-676C-928A-EFB8ACC3AC1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182B56F-2A99-D8C2-21FD-A330BD409A77}"/>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But if your heart turns away and you are not obedient, and if you are drawn away to bow down to other gods and worship them, </a:t>
            </a:r>
            <a:endParaRPr lang="en-GB" dirty="0">
              <a:effectLst/>
            </a:endParaRPr>
          </a:p>
        </p:txBody>
      </p:sp>
    </p:spTree>
    <p:extLst>
      <p:ext uri="{BB962C8B-B14F-4D97-AF65-F5344CB8AC3E}">
        <p14:creationId xmlns:p14="http://schemas.microsoft.com/office/powerpoint/2010/main" val="444411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28EB1-E028-B3CA-8233-89E99A3492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A13DF98-24C9-D70E-002A-3AF544967044}"/>
              </a:ext>
            </a:extLst>
          </p:cNvPr>
          <p:cNvSpPr>
            <a:spLocks noGrp="1"/>
          </p:cNvSpPr>
          <p:nvPr>
            <p:ph type="title"/>
          </p:nvPr>
        </p:nvSpPr>
        <p:spPr>
          <a:xfrm>
            <a:off x="838200" y="605316"/>
            <a:ext cx="10515600" cy="5647368"/>
          </a:xfrm>
        </p:spPr>
        <p:txBody>
          <a:bodyPr>
            <a:normAutofit/>
          </a:bodyPr>
          <a:lstStyle/>
          <a:p>
            <a:pPr algn="ctr" rtl="0" eaLnBrk="1" latinLnBrk="0" hangingPunct="1">
              <a:lnSpc>
                <a:spcPct val="90000"/>
              </a:lnSpc>
              <a:buNone/>
            </a:pPr>
            <a:r>
              <a:rPr lang="en-GB" sz="4400" b="1" kern="1200" dirty="0">
                <a:solidFill>
                  <a:srgbClr val="FFFFFF"/>
                </a:solidFill>
                <a:effectLst/>
                <a:latin typeface="Aptos" panose="020B0004020202020204" pitchFamily="34" charset="0"/>
                <a:ea typeface="+mj-ea"/>
                <a:cs typeface="+mj-cs"/>
              </a:rPr>
              <a:t>I declare to you this day that you will certainly be destroyed. You will not live long in the land you are crossing the Jordan to enter and possess.</a:t>
            </a:r>
            <a:endParaRPr lang="en-GB" dirty="0">
              <a:effectLst/>
            </a:endParaRPr>
          </a:p>
        </p:txBody>
      </p:sp>
    </p:spTree>
    <p:extLst>
      <p:ext uri="{BB962C8B-B14F-4D97-AF65-F5344CB8AC3E}">
        <p14:creationId xmlns:p14="http://schemas.microsoft.com/office/powerpoint/2010/main" val="23821131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ymn">
  <a:themeElements>
    <a:clrScheme name="Custom 1">
      <a:dk1>
        <a:srgbClr val="FFFF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Hymn">
      <a:majorFont>
        <a:latin typeface="Calibri"/>
        <a:ea typeface=""/>
        <a:cs typeface="Calibri"/>
      </a:majorFont>
      <a:minorFont>
        <a:latin typeface="Calibri"/>
        <a:ea typeface=""/>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ymn" id="{6FAA5177-5DA7-4CDE-B8ED-50102BC3EAA0}" vid="{72347B3C-9488-49B1-B709-46E4C410D4E1}"/>
    </a:ext>
  </a:extLst>
</a:theme>
</file>

<file path=ppt/theme/theme4.xml><?xml version="1.0" encoding="utf-8"?>
<a:theme xmlns:a="http://schemas.openxmlformats.org/drawingml/2006/main" name="1_Hymn">
  <a:themeElements>
    <a:clrScheme name="Custom 1">
      <a:dk1>
        <a:srgbClr val="FFFF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Hymn">
      <a:majorFont>
        <a:latin typeface="Calibri"/>
        <a:ea typeface=""/>
        <a:cs typeface="Calibri"/>
      </a:majorFont>
      <a:minorFont>
        <a:latin typeface="Calibri"/>
        <a:ea typeface=""/>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ymn" id="{6FAA5177-5DA7-4CDE-B8ED-50102BC3EAA0}" vid="{72347B3C-9488-49B1-B709-46E4C410D4E1}"/>
    </a:ext>
  </a:extLst>
</a:theme>
</file>

<file path=ppt/theme/theme5.xml><?xml version="1.0" encoding="utf-8"?>
<a:theme xmlns:a="http://schemas.openxmlformats.org/drawingml/2006/main" name="Purple clouds">
  <a:themeElements>
    <a:clrScheme name="Custom 1">
      <a:dk1>
        <a:srgbClr val="FFFF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Hymn">
      <a:majorFont>
        <a:latin typeface="Calibri"/>
        <a:ea typeface=""/>
        <a:cs typeface="Calibri"/>
      </a:majorFont>
      <a:minorFont>
        <a:latin typeface="Calibri"/>
        <a:ea typeface=""/>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rple clouds" id="{78E0E328-5776-415B-A3EB-1EDCF5ECBAF8}" vid="{9EFA753B-C7BD-4733-AA73-B1B8CF239555}"/>
    </a:ext>
  </a:extLst>
</a:theme>
</file>

<file path=ppt/theme/theme6.xml><?xml version="1.0" encoding="utf-8"?>
<a:theme xmlns:a="http://schemas.openxmlformats.org/drawingml/2006/main" name="1_Purple clouds">
  <a:themeElements>
    <a:clrScheme name="Custom 1">
      <a:dk1>
        <a:srgbClr val="FFFF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Hymn">
      <a:majorFont>
        <a:latin typeface="Calibri"/>
        <a:ea typeface=""/>
        <a:cs typeface="Calibri"/>
      </a:majorFont>
      <a:minorFont>
        <a:latin typeface="Calibri"/>
        <a:ea typeface=""/>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rple clouds" id="{78E0E328-5776-415B-A3EB-1EDCF5ECBAF8}" vid="{9EFA753B-C7BD-4733-AA73-B1B8CF239555}"/>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TotalTime>
  <Words>2663</Words>
  <Application>Microsoft Office PowerPoint</Application>
  <PresentationFormat>Widescreen</PresentationFormat>
  <Paragraphs>116</Paragraphs>
  <Slides>78</Slides>
  <Notes>20</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78</vt:i4>
      </vt:variant>
    </vt:vector>
  </HeadingPairs>
  <TitlesOfParts>
    <vt:vector size="90" baseType="lpstr">
      <vt:lpstr>Aptos</vt:lpstr>
      <vt:lpstr>Aptos Display</vt:lpstr>
      <vt:lpstr>Arial</vt:lpstr>
      <vt:lpstr>Calibri</vt:lpstr>
      <vt:lpstr>Calibri Light</vt:lpstr>
      <vt:lpstr>Times New Roman</vt:lpstr>
      <vt:lpstr>Office Theme</vt:lpstr>
      <vt:lpstr>2_Office Theme</vt:lpstr>
      <vt:lpstr>Hymn</vt:lpstr>
      <vt:lpstr>1_Hymn</vt:lpstr>
      <vt:lpstr>Purple clouds</vt:lpstr>
      <vt:lpstr>1_Purple clouds</vt:lpstr>
      <vt:lpstr>PowerPoint Presentation</vt:lpstr>
      <vt:lpstr>We are called to worship as a family of God’s people.  Deuteronomy 30: 11-20 </vt:lpstr>
      <vt:lpstr>Now what I am commanding you today is not too difficult for you or beyond your reach. It is not up in heaven, so that you have to ask, </vt:lpstr>
      <vt:lpstr>“Who will ascend into heaven to get it and proclaim it to us so we may obey it?” Nor is it beyond the sea, so that you have to ask, “Who will cross the sea to get it and proclaim it to us so we may obey it?”</vt:lpstr>
      <vt:lpstr>No, the word is very near you; it is in your mouth and in your heart so you may obey it.</vt:lpstr>
      <vt:lpstr>See, I set before you today life and prosperity, death and destruction. For I command you today to love the Lord your God, to walk in obedience to him, and to keep his commands, decrees and laws; </vt:lpstr>
      <vt:lpstr>then you will live and increase, and the Lord your God will bless you in the land you are entering to possess.</vt:lpstr>
      <vt:lpstr>But if your heart turns away and you are not obedient, and if you are drawn away to bow down to other gods and worship them, </vt:lpstr>
      <vt:lpstr>I declare to you this day that you will certainly be destroyed. You will not live long in the land you are crossing the Jordan to enter and possess.</vt:lpstr>
      <vt:lpstr>This day I call the heavens and the earth as witnesses against you that I have set before you life and death, blessings and curses. </vt:lpstr>
      <vt:lpstr>Now choose life, so that you and your children may live and that you may love the Lord your God, listen to his voice, and hold fast to him. For the Lord is your life, and he will give you many years in the land he swore to give to your fathers, Abraham, Isaac and Jacob. Deuteronomy 30: 11-20 </vt:lpstr>
      <vt:lpstr>PowerPoint Presentation</vt:lpstr>
      <vt:lpstr>What is our hope in life and death</vt:lpstr>
      <vt:lpstr>What is our hope in life and death Christ alone Christ alone What is our only confidence  That our souls to Him belong Who holds our days within His hand What comes apart from His command And what will keep us to the end The love of Christ in which we stand</vt:lpstr>
      <vt:lpstr>O sing hallelujah Our hope springs eternal O sing hallelujah Now and ever we confess Christ our hope in life and death</vt:lpstr>
      <vt:lpstr>What truth can calm the troubled soul God is good God is good Where is His grace and goodness known In our great Redeemers blood Who holds our faith when fears arise Who stands above the stormy trial  Who sends the waves that bring us nigh Unto the shore the rock of Christ</vt:lpstr>
      <vt:lpstr>O sing hallelujah Our hope springs eternal O sing hallelujah Now and ever we confess Christ our hope in life and death</vt:lpstr>
      <vt:lpstr>Unto the grave what will we sing Christ He lives Christ He lives And what reward will heaven bring Everlasting life with Him There we will rise to meet the Lord Then sin and death will be destroyed And we will feast in endless joy When Christ is ours forevermore</vt:lpstr>
      <vt:lpstr>O sing hallelujah Our hope springs eternal O sing hallelujah Now and ever we confess Christ our hope in life and death</vt:lpstr>
      <vt:lpstr>PowerPoint Presentation</vt:lpstr>
      <vt:lpstr>We read God’s word as a family of God’s people. </vt:lpstr>
      <vt:lpstr>PowerPoint Presentation</vt:lpstr>
      <vt:lpstr>We worship God with songs of praise and our offering. </vt:lpstr>
      <vt:lpstr>IPH 270  Jesus loves me this I know</vt:lpstr>
      <vt:lpstr>Jesus loves me! This I know, For the Bible tells me so. Little ones to Him belong; They are weak, but He is strong. </vt:lpstr>
      <vt:lpstr>Yes, Jesus loves me! Yes, Jesus loves me! Yes, Jesus loves me! The Bible tells me so </vt:lpstr>
      <vt:lpstr>Jesus loves me! He who died Heaven's gate to open wide; He will wash away my sin, Let His little child come in. </vt:lpstr>
      <vt:lpstr>Yes, Jesus loves me! Yes, Jesus loves me! Yes, Jesus loves me! The Bible tells me so </vt:lpstr>
      <vt:lpstr>Jesus loves me, He will stay Close beside me all the way; Then His little child will take Up to Heaven for His dear sake</vt:lpstr>
      <vt:lpstr>Yes, Jesus loves me! Yes, Jesus loves me! Yes, Jesus loves me! The Bible tells me so </vt:lpstr>
      <vt:lpstr>PowerPoint Presentation</vt:lpstr>
      <vt:lpstr>You, God, are my God, earnestly I seek you; I thirst for you, my whole being longs for you, in a dry and parched land where there is no water.</vt:lpstr>
      <vt:lpstr>I have seen you in the sanctuary and beheld your power and your glory. Because your love is better than life, my lips will glorify you. I will praise you as long as I live, and in your name I will lift up my hands. I will be fully satisfied as with the richest of foods; with singing lips my mouth will praise you.</vt:lpstr>
      <vt:lpstr>On my bed I remember you; I think of you through the watches of the night. Because you are my help, I sing in the shadow of your wings. I cling to you; your right hand upholds me. Psalm 63: 1-8 </vt:lpstr>
      <vt:lpstr>We worship God with songs of praise. </vt:lpstr>
      <vt:lpstr>IPH 488 As the deer pants for the water</vt:lpstr>
      <vt:lpstr>As the deer pants for the water, so my soul longs after You. You alone are my heart’s desire and I long to worship You.</vt:lpstr>
      <vt:lpstr>You alone are my strength, my shield, to You alone may my spirit yield. You alone are my heart’s desire and I long to worship You.</vt:lpstr>
      <vt:lpstr>I want You more than gold or silver, only You can satisfy. You alone are the real joy-giver and the apple of my eye.</vt:lpstr>
      <vt:lpstr>You alone are my strength, my shield, to You alone may my spirit yield. You alone are my heart’s desire and I long to worship You.</vt:lpstr>
      <vt:lpstr>You’re my friend and You are my brother, even though You are a king. I love You more than any other, so much more than anything.</vt:lpstr>
      <vt:lpstr>You alone are my strength, my shield, to You alone may my spirit yield. You alone are my heart’s desire and I long to worship You.</vt:lpstr>
      <vt:lpstr>Turn your eyes</vt:lpstr>
      <vt:lpstr>Turn your eyes upon Jesus,  look full in his wonderful face,  And the things of earth will grow strangely dim in the light of his glory and grace</vt:lpstr>
      <vt:lpstr>Jesus, to you we lift our eyes,  Jesus, our glory and our prize.  We adore you, behold you,  our Saviour ever true.  Oh Jesus, we turn our eyes to you. </vt:lpstr>
      <vt:lpstr>Turn your eyes to the hillside where justice and mercy embrace.  There the Son of God have his life for us,  and our measureless debt was erased. </vt:lpstr>
      <vt:lpstr>Jesus, to you we lift our eyes,  Jesus, our glory and our prize.  We adore you, behold you,  our Saviour ever true.  Oh Jesus, we turn our eyes to you. </vt:lpstr>
      <vt:lpstr>Turn your eyes to the morning and see Christ the lion awake.  What a glorious dawn: fear of death is gone,  for we carry his life in our veins. </vt:lpstr>
      <vt:lpstr>Jesus, to you we lift our eyes,  Jesus, our glory and our prize.  We adore you, behold you,  our Saviour ever true.  Oh Jesus, we turn our eyes to you. </vt:lpstr>
      <vt:lpstr>Turn your eyes to the heavens,  our King will return for his own.  Ev’ry knee will bow, ev’ry tongue will shout,  “All the glory to Jesus alone!”</vt:lpstr>
      <vt:lpstr>Jesus, to you we lift our eyes,  Jesus, our glory and our prize.  We adore you, behold you,  our Saviour ever true.  Oh Jesus, we turn our eyes to you. </vt:lpstr>
      <vt:lpstr>We draw close to God in prayer. </vt:lpstr>
      <vt:lpstr>God speaks into our lives through his word.  Luke 9: 18-27 </vt:lpstr>
      <vt:lpstr>Once when Jesus was praying in private and his disciples were with him, he asked them, “Who do the crowds say I am?”</vt:lpstr>
      <vt:lpstr>They replied, “Some say John the Baptist; others say Elijah; and still others, that one of the prophets of long ago has come back to life.” “But what about you?” he asked. “Who do you say I am?” Peter answered, “God’s Messiah.”</vt:lpstr>
      <vt:lpstr>Jesus strictly warned them not to tell this to anyone. And he said, “The Son of Man must suffer many things and be rejected by the elders, the chief priests and the teachers of the law, and he must be killed and on the third day be raised to life.”</vt:lpstr>
      <vt:lpstr>Then he said to them all: “Whoever wants to be my disciple must deny themselves and take up their cross daily and follow me. For whoever wants to save their life will lose it, but whoever loses their life for me will save it.  </vt:lpstr>
      <vt:lpstr>What good is it for someone to gain the whole world, and yet lose or forfeit their very self?  Whoever is ashamed of me and my words, the Son of Man will be ashamed of them when he comes in his glory and in the glory of the Father and of the holy angels.</vt:lpstr>
      <vt:lpstr>“Truly I tell you, some who are standing here will not taste death before they see the kingdom of God.” Luke 9: 18-27 </vt:lpstr>
      <vt:lpstr>We respond to God’s word in prayer and song. </vt:lpstr>
      <vt:lpstr>Mission Praise 58 Blessed Assurance </vt:lpstr>
      <vt:lpstr>Blessèd Assurance, Jesus is mine: O what a foretaste of glory divine! Heir of salvation, purchase of God; Born of His Spirit, washed in His blood.</vt:lpstr>
      <vt:lpstr>This is my story, this is my song, Praising my Saviour all the day long. This is my story, this is my song, Praising my Saviour all the day long.</vt:lpstr>
      <vt:lpstr>Perfect submission, perfect delight, Visions of rapture burst on my sight; Angels descending bring from above Echoes of mercy, whispers of love.</vt:lpstr>
      <vt:lpstr>This is my story, this is my song, Praising my Saviour all the day long. This is my story, this is my song, Praising my Saviour all the day long.</vt:lpstr>
      <vt:lpstr>Perfect submission, all is at rest, I in my Saviour am happy and blessed; Watching and waiting, looking above, Filled with His goodness, lost in His love. </vt:lpstr>
      <vt:lpstr>This is my story, this is my song, Praising my Saviour all the day long. This is my story, this is my song, Praising my Saviour all the day long.</vt:lpstr>
      <vt:lpstr>PowerPoint Presentation</vt:lpstr>
      <vt:lpstr>We serve in God’s world proclaiming the name of Jesus.</vt:lpstr>
      <vt:lpstr>IPH 33 ‘O Worship the King’ </vt:lpstr>
      <vt:lpstr>O worship the King,  all glorious above;  O gratefully sing His power and His love: Our shield and defender,  the Ancient of Days,  pavilioned in splendour and girded with praise!</vt:lpstr>
      <vt:lpstr>O tell of His might!  O sing of His grace,  whose robe is the light,  whose canopy space! His chariots of wrath the  deep thunder clouds form,  and dark in His path on the wings of the storm.</vt:lpstr>
      <vt:lpstr>The earth, with its store of wonders untold,  Almighty, your power has founded of old,  established it fast by a changeless decree,  and round it has cast, like a mantle, the sea.</vt:lpstr>
      <vt:lpstr>Your bountiful care what tongue can recite? It breathes in the air, it shines in the light,  it streams from the hills, it descends to the plain, and sweetly distils in the dew and the rain.</vt:lpstr>
      <vt:lpstr>Frail children of dust and feeble as frail,  in You do we trust,  nor find You to fail; Your mercies how tender, how firm to the end; our maker, defender,  redeemer and friend!</vt:lpstr>
      <vt:lpstr>O measureless might! O infinite love! While angels delight to praise You above,  Your ransomed creation, with glory ablaze, with true adoration shall sing to your praise!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Stuart Morrow</dc:creator>
  <cp:lastModifiedBy>Stuart Morrow</cp:lastModifiedBy>
  <cp:revision>2</cp:revision>
  <dcterms:created xsi:type="dcterms:W3CDTF">2025-06-09T11:31:52Z</dcterms:created>
  <dcterms:modified xsi:type="dcterms:W3CDTF">2026-08-17T10:46:31Z</dcterms:modified>
</cp:coreProperties>
</file>