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78" r:id="rId4"/>
    <p:sldId id="279" r:id="rId5"/>
    <p:sldId id="280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702D"/>
    <a:srgbClr val="ADBE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A1A714-EFF3-4F08-8AAE-03E90306DED4}" v="2" dt="2025-05-09T08:04:13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44351-CE9B-413E-9128-9CB649F1E159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E860A-3456-4A7D-8E82-0FE64933E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1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F1920E-AE4F-4F9E-830E-10FBCDCF5E0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328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C9D414-6B29-D9C5-617B-F10A9C90A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EAE749-539B-6F3E-9252-8A9F0CFE73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B42573-860A-C639-1AE0-2DD3C6A6A4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47EAC8-2DE8-F2AC-C989-0299932489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F1920E-AE4F-4F9E-830E-10FBCDCF5E0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17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DB7B17-CF04-7CAA-8F19-B1CDF70153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1DA6FA-9C23-77A5-DDFF-D5311F8145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C1EE0F-D7A6-C24E-7F9D-1559B18EFF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610B0-95B3-3DDA-0598-C3D1032FC1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F1920E-AE4F-4F9E-830E-10FBCDCF5E0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7153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B81ADB-A58B-1883-8E1A-C16B77CEFC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1D51B5-BC93-179A-A141-29BEA2EBDC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EC81AC-517A-08C1-057F-84D0D6F9D7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005AD-03F2-8D20-B32E-F6F5242507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F1920E-AE4F-4F9E-830E-10FBCDCF5E0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995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D63E3-B8D7-3C32-389A-7A6103D2E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C6863F-6EEA-F261-AD82-14D79407D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C24F1-6387-E038-AA27-56F26F12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04BD-379A-4456-A53F-4A6FF8D02DC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5F2F4-DF19-8D8A-BCF3-17AE2CC9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2D017-76DE-87E9-2A48-D957799D8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F6FC-03DB-41B2-8EED-1AB1BC5BE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618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A57CF-4213-90C8-C1AB-A3C08B3EA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174C58-FBEF-A508-2BEA-D51BA1E19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1680A-A09E-BD68-0A1E-DD08DDD80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04BD-379A-4456-A53F-4A6FF8D02DC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93EE6-7258-6758-9DAB-CB20B0A3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A3D4C-2A06-8685-778F-A5E98D0CE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F6FC-03DB-41B2-8EED-1AB1BC5BE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12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A2D351-24CB-0707-FAD2-3D179CB90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61B1B3-A263-F419-ED2C-E6E0A30A4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F6882-0C2D-1604-338B-E510E825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04BD-379A-4456-A53F-4A6FF8D02DC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B9471-5C32-1FE0-9E5C-CDFE143A5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77027-AA75-8539-1637-010E04189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F6FC-03DB-41B2-8EED-1AB1BC5BE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35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91341-4545-376D-7249-70ABDD48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58E99-722A-D614-7871-024036CD3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AF601-5466-5BA3-EDB7-133C26BC1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04BD-379A-4456-A53F-4A6FF8D02DC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452C6-C6B6-7C17-00AF-A09B0627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E229B-3BCD-2BE3-332B-B81BECF4F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F6FC-03DB-41B2-8EED-1AB1BC5BE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36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04A56-7A22-436F-4FF6-369D3A02C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60FE5-A981-298C-0C9A-76FFCE895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15C-DE46-AC5A-CE96-42B23F365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04BD-379A-4456-A53F-4A6FF8D02DC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64E01-2703-FF78-408A-522B542FB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DD970-90F1-8052-84B0-A73370C7E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F6FC-03DB-41B2-8EED-1AB1BC5BE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15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71B6B-CB2F-B859-FBE5-CF2D0D30D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35231-FC07-ADBA-9C57-C6D4E0C11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60503A-4012-B586-5666-5AE2BCFB7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45E45-E35C-65F3-881B-3CF584269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04BD-379A-4456-A53F-4A6FF8D02DC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81FA2-4207-D2FA-15C1-E161DEF07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1819D-0D5E-5012-6457-A2E0FCF3A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F6FC-03DB-41B2-8EED-1AB1BC5BE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274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D9F00-58D7-B652-CC07-1CD632AD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6C055-2111-728B-7F4F-1B926D22B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7FFC37-048E-5F96-5A66-307E48047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986B0A-9D6C-DDB7-BADC-2873BBA8B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3EC34E-B294-9E47-4A0E-5FA21DD228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EF94F1-7C86-9137-1E17-2281F9CA8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04BD-379A-4456-A53F-4A6FF8D02DC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586B5E-1F6E-39E0-BBB8-885CC64F4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0E4BD-940C-8007-4725-C119EF68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F6FC-03DB-41B2-8EED-1AB1BC5BE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9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886D9-4230-5629-2934-329296C6B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2D54F-2F91-A52E-21AF-B842A4178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04BD-379A-4456-A53F-4A6FF8D02DC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C7A094-5F4F-9474-EE9F-5BA508CF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981DB1-4892-5E10-3DE7-9FC2841E0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F6FC-03DB-41B2-8EED-1AB1BC5BE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28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0DF67C-59CE-1026-4F21-2060FEBFF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04BD-379A-4456-A53F-4A6FF8D02DC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4C68D0-91B3-A577-635E-AEF81DB0E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306DB5-1537-2CE1-86F1-BC37286BA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F6FC-03DB-41B2-8EED-1AB1BC5BE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51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582E6-A6A9-313F-2A69-D8E89EC8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119BE-9982-486D-CFDD-EB95185B4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2C611A-D717-5D1D-09E7-8E2C04912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2966D-75D1-414D-381E-BF8D7BDE1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04BD-379A-4456-A53F-4A6FF8D02DC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16704-6F7C-33B9-1451-5A3BD2E7F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CD2A6-684E-60F9-4B50-3503B82A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F6FC-03DB-41B2-8EED-1AB1BC5BE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66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40CBF-6028-0A29-BE6B-763C664BC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137B8-D36D-26AD-8A22-490D68F73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E96D4-C81A-4416-FD0B-CF4BF549A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1D6C8-885F-2EF1-296F-4B48AABD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04BD-379A-4456-A53F-4A6FF8D02DC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289A22-1FFD-5CBD-D54D-9EA357F98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96C241-F0FA-20D9-16C0-501B7338E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F6FC-03DB-41B2-8EED-1AB1BC5BE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93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55587C-19C4-E1AB-3B0E-50885ED4B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F87D4-EF2A-D782-FC6A-586FA9F75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41168-ADC8-E600-73B3-558A45979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8704BD-379A-4456-A53F-4A6FF8D02DC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048FC-0966-A0DC-DD2F-06CD9904A8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8A7DB-D40E-A930-70E3-7D917DAB8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22F6FC-03DB-41B2-8EED-1AB1BC5BE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36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and orange flame&#10;&#10;Description automatically generated">
            <a:extLst>
              <a:ext uri="{FF2B5EF4-FFF2-40B4-BE49-F238E27FC236}">
                <a16:creationId xmlns:a16="http://schemas.microsoft.com/office/drawing/2014/main" id="{9F71477A-ED40-A6BE-DA29-70F3E33FC1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542" y="672159"/>
            <a:ext cx="5588917" cy="55889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2F8BD3-0A03-F754-A6A9-A675254DC412}"/>
              </a:ext>
            </a:extLst>
          </p:cNvPr>
          <p:cNvSpPr txBox="1"/>
          <p:nvPr/>
        </p:nvSpPr>
        <p:spPr>
          <a:xfrm>
            <a:off x="1958052" y="994597"/>
            <a:ext cx="8275896" cy="312997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defTabSz="896112">
              <a:spcAft>
                <a:spcPts val="600"/>
              </a:spcAft>
            </a:pPr>
            <a:r>
              <a:rPr lang="en-GB" sz="196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guet Script" panose="00000500000000000000" pitchFamily="2" charset="0"/>
                <a:ea typeface="+mn-ea"/>
                <a:cs typeface="+mn-cs"/>
              </a:rPr>
              <a:t>Acts</a:t>
            </a:r>
            <a:endParaRPr lang="en-GB" sz="20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guet Script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BD97DA-3A87-0C94-774A-445648F8676B}"/>
              </a:ext>
            </a:extLst>
          </p:cNvPr>
          <p:cNvSpPr txBox="1"/>
          <p:nvPr/>
        </p:nvSpPr>
        <p:spPr>
          <a:xfrm>
            <a:off x="658586" y="5094114"/>
            <a:ext cx="10874829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defTabSz="896112">
              <a:spcAft>
                <a:spcPts val="600"/>
              </a:spcAft>
            </a:pPr>
            <a:r>
              <a:rPr lang="en-GB" sz="6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The church on fire for Jesus</a:t>
            </a:r>
            <a:endParaRPr lang="en-GB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 descr="A blue and white logo with a cross and a wave&#10;&#10;Description automatically generated">
            <a:extLst>
              <a:ext uri="{FF2B5EF4-FFF2-40B4-BE49-F238E27FC236}">
                <a16:creationId xmlns:a16="http://schemas.microsoft.com/office/drawing/2014/main" id="{8952B045-6B13-A471-DAD3-0BBEF63930D3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70" y="171890"/>
            <a:ext cx="1433501" cy="14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57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4187D1-F086-823C-8BB2-5778AE371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5137"/>
            <a:ext cx="10515600" cy="50277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apostles preformed many signs and wonders among the people. And all the believers used to meet together in Solomon’s Colonnade  </a:t>
            </a:r>
          </a:p>
          <a:p>
            <a:pPr marL="0" indent="0" algn="ctr">
              <a:buNone/>
            </a:pPr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5: 12</a:t>
            </a:r>
          </a:p>
        </p:txBody>
      </p:sp>
      <p:pic>
        <p:nvPicPr>
          <p:cNvPr id="2" name="Picture 1" descr="A yellow and orange flame&#10;&#10;Description automatically generated">
            <a:extLst>
              <a:ext uri="{FF2B5EF4-FFF2-40B4-BE49-F238E27FC236}">
                <a16:creationId xmlns:a16="http://schemas.microsoft.com/office/drawing/2014/main" id="{0001809A-CAF7-329B-15C5-F45F058A67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86" y="5382503"/>
            <a:ext cx="1161602" cy="116160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88F6367-7886-29A4-578B-23533A039EE9}"/>
              </a:ext>
            </a:extLst>
          </p:cNvPr>
          <p:cNvSpPr txBox="1"/>
          <p:nvPr/>
        </p:nvSpPr>
        <p:spPr>
          <a:xfrm>
            <a:off x="10395857" y="5382503"/>
            <a:ext cx="1558033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defTabSz="896112">
              <a:spcAft>
                <a:spcPts val="600"/>
              </a:spcAft>
            </a:pPr>
            <a:r>
              <a:rPr lang="en-GB" sz="36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guet Script" panose="00000500000000000000" pitchFamily="2" charset="0"/>
                <a:ea typeface="+mn-ea"/>
                <a:cs typeface="+mn-cs"/>
              </a:rPr>
              <a:t>Acts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guet Scrip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0342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563930-753B-385C-5E77-8C0C5EEAB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41A2D1-725B-5166-8A92-DD365C6BF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5137"/>
            <a:ext cx="10515600" cy="50277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else dared join them, even though they were highly regarded by the people.</a:t>
            </a:r>
          </a:p>
          <a:p>
            <a:pPr marL="0" indent="0" algn="ctr">
              <a:buNone/>
            </a:pPr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5:13</a:t>
            </a:r>
          </a:p>
        </p:txBody>
      </p:sp>
      <p:pic>
        <p:nvPicPr>
          <p:cNvPr id="2" name="Picture 1" descr="A yellow and orange flame&#10;&#10;Description automatically generated">
            <a:extLst>
              <a:ext uri="{FF2B5EF4-FFF2-40B4-BE49-F238E27FC236}">
                <a16:creationId xmlns:a16="http://schemas.microsoft.com/office/drawing/2014/main" id="{80B9EC0A-BDC9-40A3-F014-F2B1E618AE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86" y="5382503"/>
            <a:ext cx="1161602" cy="116160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E81BD25-76F8-7650-28CA-D65AE4075DFB}"/>
              </a:ext>
            </a:extLst>
          </p:cNvPr>
          <p:cNvSpPr txBox="1"/>
          <p:nvPr/>
        </p:nvSpPr>
        <p:spPr>
          <a:xfrm>
            <a:off x="10395857" y="5382503"/>
            <a:ext cx="1558033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defTabSz="896112">
              <a:spcAft>
                <a:spcPts val="600"/>
              </a:spcAft>
            </a:pPr>
            <a:r>
              <a:rPr lang="en-GB" sz="36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guet Script" panose="00000500000000000000" pitchFamily="2" charset="0"/>
                <a:ea typeface="+mn-ea"/>
                <a:cs typeface="+mn-cs"/>
              </a:rPr>
              <a:t>Acts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guet Scrip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5290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7F9151-B7AF-507E-5415-43653B33C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F72538-375E-AA6E-BBA7-4A13EE80D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5137"/>
            <a:ext cx="10515600" cy="50277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Nevertheless, more and more men and women believed in the Lord and were added to their number.</a:t>
            </a:r>
          </a:p>
          <a:p>
            <a:pPr marL="0" indent="0" algn="ctr">
              <a:buNone/>
            </a:pPr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5:14</a:t>
            </a:r>
          </a:p>
        </p:txBody>
      </p:sp>
      <p:pic>
        <p:nvPicPr>
          <p:cNvPr id="2" name="Picture 1" descr="A yellow and orange flame&#10;&#10;Description automatically generated">
            <a:extLst>
              <a:ext uri="{FF2B5EF4-FFF2-40B4-BE49-F238E27FC236}">
                <a16:creationId xmlns:a16="http://schemas.microsoft.com/office/drawing/2014/main" id="{D453431C-55EA-C661-41A9-C7398D0D52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86" y="5382503"/>
            <a:ext cx="1161602" cy="116160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C12B0A-25B3-37C7-234C-448BAB2BDAF1}"/>
              </a:ext>
            </a:extLst>
          </p:cNvPr>
          <p:cNvSpPr txBox="1"/>
          <p:nvPr/>
        </p:nvSpPr>
        <p:spPr>
          <a:xfrm>
            <a:off x="10395857" y="5382503"/>
            <a:ext cx="1558033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defTabSz="896112">
              <a:spcAft>
                <a:spcPts val="600"/>
              </a:spcAft>
            </a:pPr>
            <a:r>
              <a:rPr lang="en-GB" sz="36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guet Script" panose="00000500000000000000" pitchFamily="2" charset="0"/>
                <a:ea typeface="+mn-ea"/>
                <a:cs typeface="+mn-cs"/>
              </a:rPr>
              <a:t>Acts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guet Scrip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0159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DEA26C-1689-F7FD-4FC1-A5978A826D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59EC90-621C-6B14-889C-539DBE418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5137"/>
            <a:ext cx="10515600" cy="50277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is right in God’s eyes: to listen to you, or to him? You be the judges! As for us, we cannot help speaking about what we have seen and heard. </a:t>
            </a:r>
          </a:p>
          <a:p>
            <a:pPr marL="0" indent="0" algn="ctr">
              <a:buNone/>
            </a:pPr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4: 19-20</a:t>
            </a:r>
          </a:p>
        </p:txBody>
      </p:sp>
      <p:pic>
        <p:nvPicPr>
          <p:cNvPr id="2" name="Picture 1" descr="A yellow and orange flame&#10;&#10;Description automatically generated">
            <a:extLst>
              <a:ext uri="{FF2B5EF4-FFF2-40B4-BE49-F238E27FC236}">
                <a16:creationId xmlns:a16="http://schemas.microsoft.com/office/drawing/2014/main" id="{63B30E20-F8F9-61CD-6DDE-6315CEA97F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86" y="5382503"/>
            <a:ext cx="1161602" cy="116160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F9093D9-7C73-7019-AE09-C5CB6FB3C804}"/>
              </a:ext>
            </a:extLst>
          </p:cNvPr>
          <p:cNvSpPr txBox="1"/>
          <p:nvPr/>
        </p:nvSpPr>
        <p:spPr>
          <a:xfrm>
            <a:off x="10395857" y="5382503"/>
            <a:ext cx="1558033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defTabSz="896112">
              <a:spcAft>
                <a:spcPts val="600"/>
              </a:spcAft>
            </a:pPr>
            <a:r>
              <a:rPr lang="en-GB" sz="36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guet Script" panose="00000500000000000000" pitchFamily="2" charset="0"/>
                <a:ea typeface="+mn-ea"/>
                <a:cs typeface="+mn-cs"/>
              </a:rPr>
              <a:t>Acts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guet Scrip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8640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and orange flame&#10;&#10;Description automatically generated">
            <a:extLst>
              <a:ext uri="{FF2B5EF4-FFF2-40B4-BE49-F238E27FC236}">
                <a16:creationId xmlns:a16="http://schemas.microsoft.com/office/drawing/2014/main" id="{9F71477A-ED40-A6BE-DA29-70F3E33FC1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542" y="672159"/>
            <a:ext cx="5588917" cy="55889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2F8BD3-0A03-F754-A6A9-A675254DC412}"/>
              </a:ext>
            </a:extLst>
          </p:cNvPr>
          <p:cNvSpPr txBox="1"/>
          <p:nvPr/>
        </p:nvSpPr>
        <p:spPr>
          <a:xfrm>
            <a:off x="1958052" y="994597"/>
            <a:ext cx="8275896" cy="312997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defTabSz="896112">
              <a:spcAft>
                <a:spcPts val="600"/>
              </a:spcAft>
            </a:pPr>
            <a:r>
              <a:rPr lang="en-GB" sz="196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guet Script" panose="00000500000000000000" pitchFamily="2" charset="0"/>
                <a:ea typeface="+mn-ea"/>
                <a:cs typeface="+mn-cs"/>
              </a:rPr>
              <a:t>Acts</a:t>
            </a:r>
            <a:endParaRPr lang="en-GB" sz="20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guet Script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BD97DA-3A87-0C94-774A-445648F8676B}"/>
              </a:ext>
            </a:extLst>
          </p:cNvPr>
          <p:cNvSpPr txBox="1"/>
          <p:nvPr/>
        </p:nvSpPr>
        <p:spPr>
          <a:xfrm>
            <a:off x="658586" y="5094114"/>
            <a:ext cx="10874829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defTabSz="896112">
              <a:spcAft>
                <a:spcPts val="600"/>
              </a:spcAft>
            </a:pPr>
            <a:r>
              <a:rPr lang="en-GB" sz="6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The church on fire for Jesus</a:t>
            </a:r>
            <a:endParaRPr lang="en-GB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 descr="A blue and white logo with a cross and a wave&#10;&#10;Description automatically generated">
            <a:extLst>
              <a:ext uri="{FF2B5EF4-FFF2-40B4-BE49-F238E27FC236}">
                <a16:creationId xmlns:a16="http://schemas.microsoft.com/office/drawing/2014/main" id="{8952B045-6B13-A471-DAD3-0BBEF63930D3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70" y="171890"/>
            <a:ext cx="1433501" cy="14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4891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129</Words>
  <Application>Microsoft Office PowerPoint</Application>
  <PresentationFormat>Widescreen</PresentationFormat>
  <Paragraphs>20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Baguet Script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Stuart Morrow</dc:creator>
  <cp:lastModifiedBy>Stuart Morrow</cp:lastModifiedBy>
  <cp:revision>10</cp:revision>
  <dcterms:created xsi:type="dcterms:W3CDTF">2024-08-05T12:47:39Z</dcterms:created>
  <dcterms:modified xsi:type="dcterms:W3CDTF">2025-05-16T16:53:01Z</dcterms:modified>
</cp:coreProperties>
</file>